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Lora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ora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Lora-italic.fntdata"/><Relationship Id="rId10" Type="http://schemas.openxmlformats.org/officeDocument/2006/relationships/slide" Target="slides/slide5.xml"/><Relationship Id="rId32" Type="http://schemas.openxmlformats.org/officeDocument/2006/relationships/font" Target="fonts/Lor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Lora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 02">
  <p:cSld name="1_Agenda 0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body"/>
          </p:nvPr>
        </p:nvSpPr>
        <p:spPr>
          <a:xfrm>
            <a:off x="3455687" y="1988658"/>
            <a:ext cx="5053193" cy="509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  <a:defRPr b="0"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2"/>
          <p:cNvSpPr/>
          <p:nvPr>
            <p:ph idx="2" type="pic"/>
          </p:nvPr>
        </p:nvSpPr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sp>
      <p:sp>
        <p:nvSpPr>
          <p:cNvPr id="12" name="Google Shape;12;p2"/>
          <p:cNvSpPr txBox="1"/>
          <p:nvPr>
            <p:ph idx="3" type="body"/>
          </p:nvPr>
        </p:nvSpPr>
        <p:spPr>
          <a:xfrm>
            <a:off x="2517700" y="1720501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5625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4" type="body"/>
          </p:nvPr>
        </p:nvSpPr>
        <p:spPr>
          <a:xfrm>
            <a:off x="3455687" y="3090005"/>
            <a:ext cx="5053193" cy="509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  <a:defRPr b="0"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5" type="body"/>
          </p:nvPr>
        </p:nvSpPr>
        <p:spPr>
          <a:xfrm>
            <a:off x="2517700" y="2821849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5625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6" type="body"/>
          </p:nvPr>
        </p:nvSpPr>
        <p:spPr>
          <a:xfrm>
            <a:off x="3455687" y="4191353"/>
            <a:ext cx="5053193" cy="509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  <a:defRPr b="0"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7" type="body"/>
          </p:nvPr>
        </p:nvSpPr>
        <p:spPr>
          <a:xfrm>
            <a:off x="2517700" y="3923196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5625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type="title"/>
          </p:nvPr>
        </p:nvSpPr>
        <p:spPr>
          <a:xfrm>
            <a:off x="2517700" y="684860"/>
            <a:ext cx="5991180" cy="7772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8" type="body"/>
          </p:nvPr>
        </p:nvSpPr>
        <p:spPr>
          <a:xfrm>
            <a:off x="3455687" y="1705977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35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9" type="body"/>
          </p:nvPr>
        </p:nvSpPr>
        <p:spPr>
          <a:xfrm>
            <a:off x="3455687" y="2807324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35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3" type="body"/>
          </p:nvPr>
        </p:nvSpPr>
        <p:spPr>
          <a:xfrm>
            <a:off x="3455687" y="3923196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35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3 Columns page">
  <p:cSld name="12_3 Columns pag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628651" y="1666858"/>
            <a:ext cx="2669879" cy="16198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5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720142" y="1669211"/>
            <a:ext cx="2186798" cy="21635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  <a:defRPr b="0"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3720142" y="1307343"/>
            <a:ext cx="2186798" cy="30040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3" type="body"/>
          </p:nvPr>
        </p:nvSpPr>
        <p:spPr>
          <a:xfrm>
            <a:off x="6328551" y="1669211"/>
            <a:ext cx="2186798" cy="21635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  <a:defRPr b="0"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4" type="body"/>
          </p:nvPr>
        </p:nvSpPr>
        <p:spPr>
          <a:xfrm>
            <a:off x="6328551" y="1307343"/>
            <a:ext cx="2186798" cy="30040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8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8.jpg"/><Relationship Id="rId4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jp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jpg"/><Relationship Id="rId4" Type="http://schemas.openxmlformats.org/officeDocument/2006/relationships/hyperlink" Target="http://www.kreativrausch.net/" TargetMode="External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jp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jpg"/><Relationship Id="rId4" Type="http://schemas.openxmlformats.org/officeDocument/2006/relationships/hyperlink" Target="http://www.diepinatas.de/" TargetMode="External"/><Relationship Id="rId5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jpg"/><Relationship Id="rId4" Type="http://schemas.openxmlformats.org/officeDocument/2006/relationships/hyperlink" Target="http://www.ideedialog.com/" TargetMode="External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jpg"/><Relationship Id="rId4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jpg"/><Relationship Id="rId4" Type="http://schemas.openxmlformats.org/officeDocument/2006/relationships/image" Target="../media/image1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jpg"/><Relationship Id="rId4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Relationship Id="rId4" Type="http://schemas.openxmlformats.org/officeDocument/2006/relationships/image" Target="../media/image25.jpg"/><Relationship Id="rId9" Type="http://schemas.openxmlformats.org/officeDocument/2006/relationships/image" Target="../media/image27.jpg"/><Relationship Id="rId5" Type="http://schemas.openxmlformats.org/officeDocument/2006/relationships/image" Target="../media/image26.jpg"/><Relationship Id="rId6" Type="http://schemas.openxmlformats.org/officeDocument/2006/relationships/image" Target="../media/image32.jpg"/><Relationship Id="rId7" Type="http://schemas.openxmlformats.org/officeDocument/2006/relationships/image" Target="../media/image28.jpg"/><Relationship Id="rId8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36.jpg"/><Relationship Id="rId7" Type="http://schemas.openxmlformats.org/officeDocument/2006/relationships/image" Target="../media/image35.png"/><Relationship Id="rId8" Type="http://schemas.openxmlformats.org/officeDocument/2006/relationships/image" Target="../media/image4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png"/><Relationship Id="rId4" Type="http://schemas.openxmlformats.org/officeDocument/2006/relationships/image" Target="../media/image33.png"/><Relationship Id="rId5" Type="http://schemas.openxmlformats.org/officeDocument/2006/relationships/image" Target="../media/image40.png"/><Relationship Id="rId6" Type="http://schemas.openxmlformats.org/officeDocument/2006/relationships/image" Target="../media/image43.png"/><Relationship Id="rId7" Type="http://schemas.openxmlformats.org/officeDocument/2006/relationships/image" Target="../media/image46.png"/><Relationship Id="rId8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5" Type="http://schemas.openxmlformats.org/officeDocument/2006/relationships/image" Target="../media/image45.png"/><Relationship Id="rId6" Type="http://schemas.openxmlformats.org/officeDocument/2006/relationships/image" Target="../media/image4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8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455688" y="1988658"/>
            <a:ext cx="4521590" cy="509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</a:rPr>
              <a:t>Nutzer Avatar, Herausforderungen &amp; Schmerzpunkte, Quellen von Informationen &amp; Sprache, Plattformen, Wo sammeln sich Nutzer, Influencer, Häufige Fragen, Durchschnittsnutzer</a:t>
            </a:r>
            <a:endParaRPr>
              <a:solidFill>
                <a:srgbClr val="040404"/>
              </a:solidFill>
            </a:endParaRPr>
          </a:p>
        </p:txBody>
      </p:sp>
      <p:sp>
        <p:nvSpPr>
          <p:cNvPr id="69" name="Google Shape;69;p14"/>
          <p:cNvSpPr txBox="1"/>
          <p:nvPr>
            <p:ph idx="3" type="body"/>
          </p:nvPr>
        </p:nvSpPr>
        <p:spPr>
          <a:xfrm>
            <a:off x="2517700" y="1720501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261C20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/>
          </a:p>
        </p:txBody>
      </p:sp>
      <p:sp>
        <p:nvSpPr>
          <p:cNvPr id="70" name="Google Shape;70;p14"/>
          <p:cNvSpPr txBox="1"/>
          <p:nvPr>
            <p:ph idx="4" type="body"/>
          </p:nvPr>
        </p:nvSpPr>
        <p:spPr>
          <a:xfrm>
            <a:off x="3455688" y="3090005"/>
            <a:ext cx="4521590" cy="509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</a:rPr>
              <a:t>Auf welchen Plattformen ist User, Nischengröße, auf welchen Plattformen ist User nicht, Demografien, Welcher Content ist erfolgreich? Durchschnittliche Reaktionsrate, wiederkehrende Inhalte, Content Templates</a:t>
            </a:r>
            <a:endParaRPr/>
          </a:p>
        </p:txBody>
      </p:sp>
      <p:sp>
        <p:nvSpPr>
          <p:cNvPr id="71" name="Google Shape;71;p14"/>
          <p:cNvSpPr txBox="1"/>
          <p:nvPr>
            <p:ph idx="5" type="body"/>
          </p:nvPr>
        </p:nvSpPr>
        <p:spPr>
          <a:xfrm>
            <a:off x="2517700" y="2821849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/>
          </a:p>
        </p:txBody>
      </p:sp>
      <p:sp>
        <p:nvSpPr>
          <p:cNvPr id="72" name="Google Shape;72;p14"/>
          <p:cNvSpPr txBox="1"/>
          <p:nvPr>
            <p:ph idx="6" type="body"/>
          </p:nvPr>
        </p:nvSpPr>
        <p:spPr>
          <a:xfrm>
            <a:off x="3455688" y="4191352"/>
            <a:ext cx="4521590" cy="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</a:rPr>
              <a:t>Konkurrenten, mögliche Partner, welche Zusammenarbeiten wären möglich?, welche Inhalte, wie häufig auf welcher Plattform posten, Content Kalender, Zukunftsplan</a:t>
            </a:r>
            <a:endParaRPr>
              <a:solidFill>
                <a:srgbClr val="04040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 txBox="1"/>
          <p:nvPr>
            <p:ph idx="7" type="body"/>
          </p:nvPr>
        </p:nvSpPr>
        <p:spPr>
          <a:xfrm>
            <a:off x="2517700" y="3923196"/>
            <a:ext cx="821531" cy="777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3</a:t>
            </a:r>
            <a:endParaRPr/>
          </a:p>
        </p:txBody>
      </p:sp>
      <p:sp>
        <p:nvSpPr>
          <p:cNvPr id="74" name="Google Shape;74;p14"/>
          <p:cNvSpPr txBox="1"/>
          <p:nvPr>
            <p:ph type="title"/>
          </p:nvPr>
        </p:nvSpPr>
        <p:spPr>
          <a:xfrm>
            <a:off x="2517700" y="684860"/>
            <a:ext cx="5991180" cy="7772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>
                <a:solidFill>
                  <a:srgbClr val="040404"/>
                </a:solidFill>
                <a:latin typeface="Lora"/>
                <a:ea typeface="Lora"/>
                <a:cs typeface="Lora"/>
                <a:sym typeface="Lora"/>
              </a:rPr>
              <a:t>DIE PRÜFUNG:</a:t>
            </a:r>
            <a:endParaRPr/>
          </a:p>
        </p:txBody>
      </p:sp>
      <p:sp>
        <p:nvSpPr>
          <p:cNvPr id="75" name="Google Shape;75;p14"/>
          <p:cNvSpPr txBox="1"/>
          <p:nvPr>
            <p:ph idx="8" type="body"/>
          </p:nvPr>
        </p:nvSpPr>
        <p:spPr>
          <a:xfrm>
            <a:off x="3455687" y="1705977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  <a:latin typeface="Lora"/>
                <a:ea typeface="Lora"/>
                <a:cs typeface="Lora"/>
                <a:sym typeface="Lora"/>
              </a:rPr>
              <a:t>NUTZER AVATAR &amp; NUTZER GRUPPEN:</a:t>
            </a:r>
            <a:endParaRPr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" name="Google Shape;76;p14"/>
          <p:cNvSpPr txBox="1"/>
          <p:nvPr>
            <p:ph idx="9" type="body"/>
          </p:nvPr>
        </p:nvSpPr>
        <p:spPr>
          <a:xfrm>
            <a:off x="3455687" y="2807324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  <a:latin typeface="Lora"/>
                <a:ea typeface="Lora"/>
                <a:cs typeface="Lora"/>
                <a:sym typeface="Lora"/>
              </a:rPr>
              <a:t>PLATTFORMEN &amp; INHALTE:</a:t>
            </a:r>
            <a:endParaRPr/>
          </a:p>
        </p:txBody>
      </p:sp>
      <p:sp>
        <p:nvSpPr>
          <p:cNvPr id="77" name="Google Shape;77;p14"/>
          <p:cNvSpPr txBox="1"/>
          <p:nvPr>
            <p:ph idx="13" type="body"/>
          </p:nvPr>
        </p:nvSpPr>
        <p:spPr>
          <a:xfrm>
            <a:off x="3455687" y="3923196"/>
            <a:ext cx="5053193" cy="28268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40404"/>
                </a:solidFill>
                <a:latin typeface="Lora"/>
                <a:ea typeface="Lora"/>
                <a:cs typeface="Lora"/>
                <a:sym typeface="Lora"/>
              </a:rPr>
              <a:t>JV PARTNER &amp; POSTING PLAN:</a:t>
            </a: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264299" y="3009942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pic>
        <p:nvPicPr>
          <p:cNvPr descr="Ein Bild, das Text enthält.&#10;&#10;Automatisch generierte Beschreibung" id="89" name="Google Shape;8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2007621" y="91945"/>
            <a:ext cx="6612811" cy="4959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pic>
        <p:nvPicPr>
          <p:cNvPr descr="Ein Bild, das Person, Mann, drinnen, Wand enthält.&#10;&#10;Automatisch generierte Beschreibung" id="97" name="Google Shape;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3813" y="117815"/>
            <a:ext cx="4941658" cy="4907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2394857" y="613889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Goals &amp; Values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2128859" y="1333861"/>
            <a:ext cx="6642510" cy="327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Hin zu Strategien: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Erfolgreiches Marketing, guter Umsatz &amp; Absatz, bekannte Marke werden, gute Zusammenarbeit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Ziele: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Markenbekanntheit steigern, Absatz und Umsatz erhöhen, Reichweite erhöhen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Wünsche: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Produkt gut verkaufen, mehr Umsatz, Erfolg, von Zielgruppe angenommen zu werden, finanzielle Besserung &amp; Vorsorge Alter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Ergebnisse: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besser finanziell dastehen, Sicherheit haben, Vorsorge, erfolgreiche Marke aufbauen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Wunsch Label (Positive Label):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Qualität, Erfolg, Erfahrung, Sympathie, Sicherheit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2394857" y="613889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Challenges &amp; Pain Points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2128859" y="1417489"/>
            <a:ext cx="6642510" cy="3071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Weg von Strategien: 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finanziellen Sorgen, unbekannter Marke, wenig Marktanteilen (?)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Horrorsituationen &amp; Ängste: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Insolvenz, Rufschädigung, schlechte PR, schlechtlaufendes Unternehmen, unstrukturierte Firma, nicht genug Umsatz, finanzielle Ängste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Negative Label: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unbeholfen, unerfahren, unerfolgreich, arm, unstrukturiert, leienhaft, verschrien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2394857" y="613889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Sources of Information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2128859" y="1417489"/>
            <a:ext cx="6642510" cy="316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Wo informiert sich mein Nutzer?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 Engine Journal, Xing, LinkedIn, Online Marketing Rockstars, Podcasts (OMR, Bizzfluencer, Social Media Marketing, Baby got business, ..) Instagram, Websiten (Hubspot, OMR, wuv, brand.eins) Bücher (Top 10 Marketing Bücher)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Welche “Sprache” spricht mein Nutzer?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Marketingfachbegriffe: Ads, AIDA Formel, Cookies, CI, Corporate Design, Reels, TKP, Keywords, Reichweite, ROI, USP, Visits, Influencer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Wer beeinflusst die Vorstellungen von meinem Nutzer?</a:t>
            </a:r>
            <a:r>
              <a:rPr b="1" i="1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Andere Brands (erfolgreiche Brands), Marketer, Podcasts, Fachbücher, Medien die er konsumiert (OMR, Magazine)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2394857" y="613889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Objections &amp; Role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2128859" y="1649027"/>
            <a:ext cx="6642510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Welche Ausreden haben Nutzer “noch” nicht von [2] nach [1] gekommen zu sein?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lt1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Ist meine Zielgruppe überhaupt auf Social Media?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 Media ist nicht so wichtig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Kein Geld für Social Media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Keine Mitarbeiter die die Aufgaben erfüllen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Mitarbeiter ist Risikoposten (Krankheitsfall, Kosten)</a:t>
            </a:r>
            <a:endParaRPr/>
          </a:p>
          <a:p>
            <a:pPr indent="-2032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Gibt es Personen die in ihren Entscheidungsprozesse einbezogen sind?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Geschäftspartner, Mitarbeiter, Investoren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41" name="Google Shape;141;p21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Plattformen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2128859" y="1302439"/>
            <a:ext cx="6642510" cy="33034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Wo sind meine Kunden?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lt1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LinkedIn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Xing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Facebook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Pinterest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Twitter</a:t>
            </a:r>
            <a:endParaRPr/>
          </a:p>
          <a:p>
            <a:pPr indent="-2032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Wo sind meine Kunden nicht?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Snapchat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Char char="-"/>
            </a:pPr>
            <a:r>
              <a:rPr b="0" i="0" lang="de-DE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Tumblr</a:t>
            </a:r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75904" y="2475702"/>
            <a:ext cx="629467" cy="6294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ClipArt enthält.&#10;&#10;Automatisch generierte Beschreibung" id="144" name="Google Shape;14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0798" y="3024101"/>
            <a:ext cx="1115568" cy="624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67156" y="3516538"/>
            <a:ext cx="629467" cy="6294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ClipArt, Vektorgrafiken enthält.&#10;&#10;Automatisch generierte Beschreibung" id="146" name="Google Shape;14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71793" y="3516538"/>
            <a:ext cx="539210" cy="53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65508" y="2571750"/>
            <a:ext cx="541617" cy="53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09223" y="2119399"/>
            <a:ext cx="571802" cy="571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2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Label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2128859" y="1302439"/>
            <a:ext cx="6642510" cy="260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Welche Label /Assoziationen wollen meine Kunden?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1" sz="1300" u="none" cap="none" strike="noStrike">
              <a:solidFill>
                <a:schemeClr val="lt1"/>
              </a:solidFill>
              <a:highlight>
                <a:srgbClr val="C0C0C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e-DE" sz="1300" u="none" cap="none" strike="noStrike">
                <a:solidFill>
                  <a:srgbClr val="261C20"/>
                </a:solidFill>
                <a:latin typeface="Arial"/>
                <a:ea typeface="Arial"/>
                <a:cs typeface="Arial"/>
                <a:sym typeface="Arial"/>
              </a:rPr>
              <a:t>Erfolg, Qualität, Kreativität, Sympathie, positiv, innovativ, zielführend, unterhaltsam, Sicherheit, Inspiration, qualifiziert, motiviert, Ästhetik, Wissen, Struktur, kommunikativ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1" lang="de-DE" sz="13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Welche Label / Assoziationen wollen meine Kunden nicht?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de-DE" sz="1300" u="none" cap="none" strike="noStrike">
                <a:solidFill>
                  <a:srgbClr val="261C20"/>
                </a:solidFill>
                <a:latin typeface="Arial"/>
                <a:ea typeface="Arial"/>
                <a:cs typeface="Arial"/>
                <a:sym typeface="Arial"/>
              </a:rPr>
              <a:t>Unerfahren, erfolglos, unkommunikativ, unkreativ, unsymphatisch, langweilig, unqualifiziert, unmotiviert, unwissend, unstrukturiert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65" name="Google Shape;165;p23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Konkurrenten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1701156" y="1188744"/>
            <a:ext cx="6642510" cy="2923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Kreativrausch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www.kreativrausch.net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Twitter, Xing, LinkedIn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versuchen Instagramkanal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mit “Witz” zu bespielen, Zusammenhalt der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Mitarbeiter -&gt; alles sehr familiär </a:t>
            </a:r>
            <a:endParaRPr/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70588" y="443531"/>
            <a:ext cx="2051698" cy="444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75" name="Google Shape;175;p24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Konkurrenten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1966627" y="1296564"/>
            <a:ext cx="6642510" cy="2349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Vibrand Agency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www.vibrand-agency.com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legt wert auf Ästhetik,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cleane Bilder, Qualität, gedeckte Farben 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8988" y="269697"/>
            <a:ext cx="2127344" cy="4604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85" name="Google Shape;185;p25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Konkurrenten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1862861" y="1463273"/>
            <a:ext cx="6642510" cy="21852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Die Pinatas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www.diepinatas.de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FB Gruppe,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Pinterest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bunt, schrill, laut</a:t>
            </a:r>
            <a:endParaRPr/>
          </a:p>
        </p:txBody>
      </p:sp>
      <p:pic>
        <p:nvPicPr>
          <p:cNvPr id="187" name="Google Shape;18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4762" y="443531"/>
            <a:ext cx="2080563" cy="450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6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195" name="Google Shape;195;p26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Konkurrenten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6" name="Google Shape;196;p26"/>
          <p:cNvSpPr txBox="1"/>
          <p:nvPr/>
        </p:nvSpPr>
        <p:spPr>
          <a:xfrm>
            <a:off x="1959252" y="1479143"/>
            <a:ext cx="6642510" cy="21852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Ideedialog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www.ideedialog.com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Xing,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LinkedIn, Twitter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große Kunden, Events</a:t>
            </a:r>
            <a:endParaRPr/>
          </a:p>
        </p:txBody>
      </p:sp>
      <p:pic>
        <p:nvPicPr>
          <p:cNvPr id="197" name="Google Shape;19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5579" y="443531"/>
            <a:ext cx="2080140" cy="4501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205" name="Google Shape;205;p27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Mögliche JV-Partner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2128859" y="1302439"/>
            <a:ext cx="6642510" cy="3057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</a:t>
            </a:r>
            <a:r>
              <a:rPr b="0" i="0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Seokratie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www.seokratie.de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Youtube, Twitter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Tätigkeitsfelder: SEO, Keywordrecherche, Pagespeed-Optimierung, Texte, Google Ads, SEA uvm.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de-DE" sz="16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Mögliche Zusammenarbeit:</a:t>
            </a:r>
            <a:r>
              <a:rPr b="1" i="1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beider Leistungen dem Kunden anbieten und vereinen, vllt auch Workshops vereinen, Websiten überarbeiten und optimieren mit Social Media Beauftragung oder Influencer Relations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214" name="Google Shape;214;p28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Mögliche JV-Partner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1787115" y="1189311"/>
            <a:ext cx="6642510" cy="2421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</a:t>
            </a:r>
            <a:r>
              <a:rPr b="0" i="0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Alexandra Winzer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www.alexandrawinzer.com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Pinterest, Bloglovin, LinkedIn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Tätigkeitsfelder: Pinterest Beratung &amp; Management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Mögliche Zusammenarbeit: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beider Leistungen dem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Kunden anbieten und vereinen,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vllt auch Workshops vereinen</a:t>
            </a:r>
            <a:endParaRPr/>
          </a:p>
        </p:txBody>
      </p:sp>
      <p:pic>
        <p:nvPicPr>
          <p:cNvPr descr="Ein Bild, das Text enthält.&#10;&#10;Automatisch generierte Beschreibung" id="216" name="Google Shape;21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1341" y="3156155"/>
            <a:ext cx="2760855" cy="1840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224" name="Google Shape;224;p29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Mögliche JV-Partner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25" name="Google Shape;225;p29"/>
          <p:cNvSpPr txBox="1"/>
          <p:nvPr/>
        </p:nvSpPr>
        <p:spPr>
          <a:xfrm>
            <a:off x="1862861" y="1996222"/>
            <a:ext cx="6642510" cy="2410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</a:t>
            </a:r>
            <a:r>
              <a:rPr b="0" i="0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Christina Key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www.christinakey.com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Pinterest, Youtube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Tätigkeitsfelder: Fototipps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Mögliche Zusammenarbeit: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beider Leistungen dem Kunden anbieten und vereinen, vllt auch Workshops vereinen</a:t>
            </a:r>
            <a:endParaRPr/>
          </a:p>
        </p:txBody>
      </p:sp>
      <p:pic>
        <p:nvPicPr>
          <p:cNvPr descr="Ein Bild, das Person, drinnen, gelb enthält.&#10;&#10;Automatisch generierte Beschreibung" id="226" name="Google Shape;22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2835" y="931269"/>
            <a:ext cx="1639217" cy="245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3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234" name="Google Shape;234;p30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Mögliche JV-Partner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1723279" y="1908594"/>
            <a:ext cx="6642510" cy="2636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Name</a:t>
            </a:r>
            <a:r>
              <a:rPr b="0" i="0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Björn Tantau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Webseite: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www.bjoentantau.com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Plattformen: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Instagram, Facebook, Pinterest, LinkedIn, Twitter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Besonderheiten: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de-D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unterstützt Selbstständige, Unternehmerïnnen und Marketingabteilungen dabei, mit Social Media Marketing bessere Kunden zu gewinnen und den Umsatz zu steigern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de-DE" sz="14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Mögliche Zusammenarbeit:</a:t>
            </a:r>
            <a:r>
              <a:rPr b="1" i="1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beider Leistungen dem Kunden anbieten und vereinen, vllt auch Workshops vereinen</a:t>
            </a:r>
            <a:endParaRPr/>
          </a:p>
        </p:txBody>
      </p:sp>
      <p:pic>
        <p:nvPicPr>
          <p:cNvPr descr="Ein Bild, das Person, Mann, tragen, drinnen enthält.&#10;&#10;Automatisch generierte Beschreibung" id="236" name="Google Shape;2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7935" y="843641"/>
            <a:ext cx="1908699" cy="190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>
                <a:solidFill>
                  <a:schemeClr val="lt1"/>
                </a:solidFill>
              </a:rPr>
              <a:t>Content Templates: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2" name="Google Shape;242;p31"/>
          <p:cNvSpPr txBox="1"/>
          <p:nvPr>
            <p:ph idx="1" type="body"/>
          </p:nvPr>
        </p:nvSpPr>
        <p:spPr>
          <a:xfrm>
            <a:off x="311699" y="1152474"/>
            <a:ext cx="8625823" cy="3991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3" name="Google Shape;24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257" y="1219386"/>
            <a:ext cx="1889877" cy="2090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44" name="Google Shape;24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58026" y="1219386"/>
            <a:ext cx="1941320" cy="215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2611" y="1219386"/>
            <a:ext cx="1801401" cy="2023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95282" y="1253095"/>
            <a:ext cx="1803988" cy="2023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47" name="Google Shape;247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49440" y="3441759"/>
            <a:ext cx="1479246" cy="1649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ild enthält.&#10;&#10;Automatisch generierte Beschreibung" id="248" name="Google Shape;248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77774" y="3395163"/>
            <a:ext cx="1235015" cy="1696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Visitenkarte, Screenshot enthält.&#10;&#10;Automatisch generierte Beschreibung" id="249" name="Google Shape;249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60875" y="3242699"/>
            <a:ext cx="1600195" cy="1793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 sz="2000">
                <a:solidFill>
                  <a:schemeClr val="lt1"/>
                </a:solidFill>
              </a:rPr>
              <a:t>Erstellter Content für eigenen Instagramaccount:</a:t>
            </a:r>
            <a:br>
              <a:rPr lang="de-DE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  <p:pic>
        <p:nvPicPr>
          <p:cNvPr descr="Ein Bild, das Text, Person, draußen, Schild enthält.&#10;&#10;Automatisch generierte Beschreibung" id="255" name="Google Shape;25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003" y="1164675"/>
            <a:ext cx="2013926" cy="201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71502" y="1288348"/>
            <a:ext cx="1976576" cy="1976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57" name="Google Shape;25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2084" y="439155"/>
            <a:ext cx="2280610" cy="22806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Visitenkarte enthält.&#10;&#10;Automatisch generierte Beschreibung" id="258" name="Google Shape;258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25595" y="3325552"/>
            <a:ext cx="1622681" cy="1622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59" name="Google Shape;259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14262" y="3325552"/>
            <a:ext cx="1698440" cy="16984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60" name="Google Shape;260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57751" y="3421416"/>
            <a:ext cx="1622680" cy="1602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 sz="2000">
                <a:solidFill>
                  <a:schemeClr val="lt1"/>
                </a:solidFill>
              </a:rPr>
              <a:t>Youtube Contenttemplates:</a:t>
            </a:r>
            <a:br>
              <a:rPr lang="de-DE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  <p:pic>
        <p:nvPicPr>
          <p:cNvPr descr="Ein Bild, das Text, Person, Screenshot enthält.&#10;&#10;Automatisch generierte Beschreibung" id="266" name="Google Shape;26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145499"/>
            <a:ext cx="2623386" cy="1426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Person, drinnen, Mädchen enthält.&#10;&#10;Automatisch generierte Beschreibung" id="267" name="Google Shape;26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5010" y="1469190"/>
            <a:ext cx="2623386" cy="148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Person enthält.&#10;&#10;Automatisch generierte Beschreibung" id="268" name="Google Shape;26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8321" y="379061"/>
            <a:ext cx="2736590" cy="1479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Person enthält.&#10;&#10;Automatisch generierte Beschreibung" id="269" name="Google Shape;269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2664" y="3300629"/>
            <a:ext cx="2764288" cy="15848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Person, drinnen enthält.&#10;&#10;Automatisch generierte Beschreibung" id="270" name="Google Shape;270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44496" y="3405480"/>
            <a:ext cx="2623386" cy="1480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Person, Schild, Frau enthält.&#10;&#10;Automatisch generierte Beschreibung" id="271" name="Google Shape;271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57898" y="2542464"/>
            <a:ext cx="2656120" cy="148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>
                <a:solidFill>
                  <a:schemeClr val="lt1"/>
                </a:solidFill>
              </a:rPr>
              <a:t>Youtube Thumbnails mit Instagramtipps: </a:t>
            </a:r>
            <a:br>
              <a:rPr lang="de-DE">
                <a:solidFill>
                  <a:schemeClr val="lt1"/>
                </a:solidFill>
              </a:rPr>
            </a:br>
            <a:endParaRPr>
              <a:solidFill>
                <a:schemeClr val="lt1"/>
              </a:solidFill>
            </a:endParaRPr>
          </a:p>
        </p:txBody>
      </p:sp>
      <p:pic>
        <p:nvPicPr>
          <p:cNvPr descr="Ein Bild, das Text enthält.&#10;&#10;Automatisch generierte Beschreibung" id="277" name="Google Shape;27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931" y="1135343"/>
            <a:ext cx="2849423" cy="1600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 enthält.&#10;&#10;Automatisch generierte Beschreibung" id="278" name="Google Shape;27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56619" y="3360380"/>
            <a:ext cx="2775681" cy="1559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15660" y="1135343"/>
            <a:ext cx="2967409" cy="16668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draußen, Schild enthält.&#10;&#10;Automatisch generierte Beschreibung" id="280" name="Google Shape;280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3940" y="2869850"/>
            <a:ext cx="3735241" cy="213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/>
          <p:nvPr/>
        </p:nvSpPr>
        <p:spPr>
          <a:xfrm>
            <a:off x="3379027" y="17626"/>
            <a:ext cx="2650833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5"/>
          <p:cNvSpPr txBox="1"/>
          <p:nvPr>
            <p:ph type="ctrTitle"/>
          </p:nvPr>
        </p:nvSpPr>
        <p:spPr>
          <a:xfrm>
            <a:off x="506549" y="1198121"/>
            <a:ext cx="2669879" cy="1407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3000"/>
              <a:t>   </a:t>
            </a:r>
            <a:r>
              <a:rPr b="1" lang="de-DE" sz="3000">
                <a:solidFill>
                  <a:srgbClr val="261C20"/>
                </a:solidFill>
              </a:rPr>
              <a:t>9 KLEINE HASHTAGS:</a:t>
            </a:r>
            <a:endParaRPr sz="3000">
              <a:solidFill>
                <a:srgbClr val="261C20"/>
              </a:solidFill>
            </a:endParaRPr>
          </a:p>
        </p:txBody>
      </p:sp>
      <p:sp>
        <p:nvSpPr>
          <p:cNvPr id="287" name="Google Shape;287;p35"/>
          <p:cNvSpPr txBox="1"/>
          <p:nvPr>
            <p:ph idx="1" type="body"/>
          </p:nvPr>
        </p:nvSpPr>
        <p:spPr>
          <a:xfrm>
            <a:off x="3776388" y="1320926"/>
            <a:ext cx="2538564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#SOCIALMEDIAHANNOVER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8" name="Google Shape;288;p35"/>
          <p:cNvSpPr txBox="1"/>
          <p:nvPr>
            <p:ph idx="3" type="body"/>
          </p:nvPr>
        </p:nvSpPr>
        <p:spPr>
          <a:xfrm>
            <a:off x="6454102" y="1303273"/>
            <a:ext cx="2313813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#MEHRWERTSCHAFFEN</a:t>
            </a: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3726773" y="551671"/>
            <a:ext cx="1676806" cy="740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baseline="30000" i="0" sz="5250" u="none" cap="none" strike="noStrike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5"/>
          <p:cNvSpPr/>
          <p:nvPr/>
        </p:nvSpPr>
        <p:spPr>
          <a:xfrm flipH="1">
            <a:off x="3561786" y="146539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5"/>
          <p:cNvSpPr/>
          <p:nvPr/>
        </p:nvSpPr>
        <p:spPr>
          <a:xfrm flipH="1">
            <a:off x="3561569" y="1926386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5"/>
          <p:cNvSpPr txBox="1"/>
          <p:nvPr/>
        </p:nvSpPr>
        <p:spPr>
          <a:xfrm>
            <a:off x="3860077" y="1870943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#WANTMOREAGENCY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5"/>
          <p:cNvSpPr txBox="1"/>
          <p:nvPr/>
        </p:nvSpPr>
        <p:spPr>
          <a:xfrm>
            <a:off x="3849896" y="327551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#PEINE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5"/>
          <p:cNvSpPr/>
          <p:nvPr/>
        </p:nvSpPr>
        <p:spPr>
          <a:xfrm flipH="1">
            <a:off x="3555624" y="2387381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5"/>
          <p:cNvSpPr txBox="1"/>
          <p:nvPr/>
        </p:nvSpPr>
        <p:spPr>
          <a:xfrm>
            <a:off x="3860077" y="2334354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#INFLUENCERRELATIONS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5"/>
          <p:cNvSpPr/>
          <p:nvPr/>
        </p:nvSpPr>
        <p:spPr>
          <a:xfrm flipH="1">
            <a:off x="3547788" y="285005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3860988" y="279776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#SOCIALMEDIAFORYOU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5"/>
          <p:cNvSpPr/>
          <p:nvPr/>
        </p:nvSpPr>
        <p:spPr>
          <a:xfrm flipH="1">
            <a:off x="3538896" y="330937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5"/>
          <p:cNvSpPr/>
          <p:nvPr/>
        </p:nvSpPr>
        <p:spPr>
          <a:xfrm flipH="1">
            <a:off x="6170042" y="146308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5"/>
          <p:cNvSpPr/>
          <p:nvPr/>
        </p:nvSpPr>
        <p:spPr>
          <a:xfrm flipH="1">
            <a:off x="6170041" y="1920919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5"/>
          <p:cNvSpPr/>
          <p:nvPr/>
        </p:nvSpPr>
        <p:spPr>
          <a:xfrm flipH="1">
            <a:off x="6170041" y="2377217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5"/>
          <p:cNvSpPr txBox="1"/>
          <p:nvPr/>
        </p:nvSpPr>
        <p:spPr>
          <a:xfrm>
            <a:off x="6499709" y="187094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#WOLFENBÜTTEL</a:t>
            </a:r>
            <a:endParaRPr/>
          </a:p>
        </p:txBody>
      </p:sp>
      <p:sp>
        <p:nvSpPr>
          <p:cNvPr id="303" name="Google Shape;303;p35"/>
          <p:cNvSpPr txBox="1"/>
          <p:nvPr/>
        </p:nvSpPr>
        <p:spPr>
          <a:xfrm>
            <a:off x="6499709" y="2332202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#INSTAGRAMWACHSTUM</a:t>
            </a:r>
            <a:endParaRPr/>
          </a:p>
        </p:txBody>
      </p:sp>
      <p:sp>
        <p:nvSpPr>
          <p:cNvPr id="304" name="Google Shape;304;p35"/>
          <p:cNvSpPr txBox="1"/>
          <p:nvPr/>
        </p:nvSpPr>
        <p:spPr>
          <a:xfrm>
            <a:off x="6499709" y="2798454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5"/>
          <p:cNvSpPr txBox="1"/>
          <p:nvPr/>
        </p:nvSpPr>
        <p:spPr>
          <a:xfrm>
            <a:off x="6519774" y="325971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5"/>
          <p:cNvSpPr/>
          <p:nvPr/>
        </p:nvSpPr>
        <p:spPr>
          <a:xfrm flipH="1" rot="9125726">
            <a:off x="8410475" y="-108179"/>
            <a:ext cx="390182" cy="1345022"/>
          </a:xfrm>
          <a:custGeom>
            <a:rect b="b" l="l" r="r" t="t"/>
            <a:pathLst>
              <a:path extrusionOk="0" h="21590" w="21499">
                <a:moveTo>
                  <a:pt x="21219" y="11841"/>
                </a:moveTo>
                <a:cubicBezTo>
                  <a:pt x="20710" y="11429"/>
                  <a:pt x="19374" y="11101"/>
                  <a:pt x="17691" y="11087"/>
                </a:cubicBezTo>
                <a:cubicBezTo>
                  <a:pt x="17122" y="11083"/>
                  <a:pt x="16559" y="11119"/>
                  <a:pt x="16069" y="11192"/>
                </a:cubicBezTo>
                <a:cubicBezTo>
                  <a:pt x="17350" y="10754"/>
                  <a:pt x="18385" y="10270"/>
                  <a:pt x="19119" y="9756"/>
                </a:cubicBezTo>
                <a:cubicBezTo>
                  <a:pt x="19562" y="9447"/>
                  <a:pt x="19891" y="9128"/>
                  <a:pt x="20114" y="8804"/>
                </a:cubicBezTo>
                <a:cubicBezTo>
                  <a:pt x="20288" y="8551"/>
                  <a:pt x="20395" y="8295"/>
                  <a:pt x="20435" y="8038"/>
                </a:cubicBezTo>
                <a:cubicBezTo>
                  <a:pt x="19685" y="8137"/>
                  <a:pt x="18960" y="8247"/>
                  <a:pt x="18266" y="8369"/>
                </a:cubicBezTo>
                <a:cubicBezTo>
                  <a:pt x="17714" y="8466"/>
                  <a:pt x="17185" y="8573"/>
                  <a:pt x="16629" y="8686"/>
                </a:cubicBezTo>
                <a:lnTo>
                  <a:pt x="16968" y="8343"/>
                </a:lnTo>
                <a:lnTo>
                  <a:pt x="14951" y="8348"/>
                </a:lnTo>
                <a:cubicBezTo>
                  <a:pt x="15363" y="8303"/>
                  <a:pt x="15744" y="8241"/>
                  <a:pt x="16081" y="8166"/>
                </a:cubicBezTo>
                <a:cubicBezTo>
                  <a:pt x="17176" y="7922"/>
                  <a:pt x="17706" y="7566"/>
                  <a:pt x="18081" y="7209"/>
                </a:cubicBezTo>
                <a:cubicBezTo>
                  <a:pt x="18330" y="6972"/>
                  <a:pt x="18521" y="6732"/>
                  <a:pt x="18661" y="6490"/>
                </a:cubicBezTo>
                <a:cubicBezTo>
                  <a:pt x="18916" y="6048"/>
                  <a:pt x="19002" y="5600"/>
                  <a:pt x="18744" y="5159"/>
                </a:cubicBezTo>
                <a:cubicBezTo>
                  <a:pt x="18616" y="4942"/>
                  <a:pt x="18307" y="4714"/>
                  <a:pt x="17495" y="4657"/>
                </a:cubicBezTo>
                <a:cubicBezTo>
                  <a:pt x="16936" y="4617"/>
                  <a:pt x="16375" y="4684"/>
                  <a:pt x="15889" y="4766"/>
                </a:cubicBezTo>
                <a:cubicBezTo>
                  <a:pt x="14898" y="4933"/>
                  <a:pt x="14089" y="5157"/>
                  <a:pt x="13370" y="5396"/>
                </a:cubicBezTo>
                <a:cubicBezTo>
                  <a:pt x="12901" y="5552"/>
                  <a:pt x="12469" y="5714"/>
                  <a:pt x="12087" y="5877"/>
                </a:cubicBezTo>
                <a:lnTo>
                  <a:pt x="11925" y="5446"/>
                </a:lnTo>
                <a:cubicBezTo>
                  <a:pt x="12043" y="5389"/>
                  <a:pt x="12043" y="5305"/>
                  <a:pt x="12043" y="5220"/>
                </a:cubicBezTo>
                <a:cubicBezTo>
                  <a:pt x="12043" y="5164"/>
                  <a:pt x="12043" y="5107"/>
                  <a:pt x="12043" y="5051"/>
                </a:cubicBezTo>
                <a:cubicBezTo>
                  <a:pt x="12364" y="5034"/>
                  <a:pt x="12671" y="5002"/>
                  <a:pt x="12947" y="4958"/>
                </a:cubicBezTo>
                <a:cubicBezTo>
                  <a:pt x="13716" y="4833"/>
                  <a:pt x="14188" y="4625"/>
                  <a:pt x="14446" y="4404"/>
                </a:cubicBezTo>
                <a:cubicBezTo>
                  <a:pt x="14965" y="3958"/>
                  <a:pt x="14753" y="3485"/>
                  <a:pt x="14364" y="3046"/>
                </a:cubicBezTo>
                <a:cubicBezTo>
                  <a:pt x="14180" y="2838"/>
                  <a:pt x="13950" y="2636"/>
                  <a:pt x="13535" y="2446"/>
                </a:cubicBezTo>
                <a:cubicBezTo>
                  <a:pt x="13003" y="2203"/>
                  <a:pt x="12184" y="2002"/>
                  <a:pt x="11136" y="1916"/>
                </a:cubicBezTo>
                <a:cubicBezTo>
                  <a:pt x="10525" y="1865"/>
                  <a:pt x="9871" y="1858"/>
                  <a:pt x="9246" y="1895"/>
                </a:cubicBezTo>
                <a:cubicBezTo>
                  <a:pt x="9300" y="1738"/>
                  <a:pt x="9300" y="1580"/>
                  <a:pt x="9245" y="1423"/>
                </a:cubicBezTo>
                <a:cubicBezTo>
                  <a:pt x="9174" y="1214"/>
                  <a:pt x="9023" y="1011"/>
                  <a:pt x="8718" y="815"/>
                </a:cubicBezTo>
                <a:cubicBezTo>
                  <a:pt x="8373" y="594"/>
                  <a:pt x="7805" y="400"/>
                  <a:pt x="7070" y="258"/>
                </a:cubicBezTo>
                <a:cubicBezTo>
                  <a:pt x="6527" y="153"/>
                  <a:pt x="5906" y="79"/>
                  <a:pt x="5269" y="23"/>
                </a:cubicBezTo>
                <a:cubicBezTo>
                  <a:pt x="5069" y="5"/>
                  <a:pt x="4857" y="-10"/>
                  <a:pt x="4656" y="7"/>
                </a:cubicBezTo>
                <a:cubicBezTo>
                  <a:pt x="4530" y="18"/>
                  <a:pt x="4412" y="44"/>
                  <a:pt x="4432" y="92"/>
                </a:cubicBezTo>
                <a:cubicBezTo>
                  <a:pt x="4443" y="120"/>
                  <a:pt x="4554" y="139"/>
                  <a:pt x="4656" y="148"/>
                </a:cubicBezTo>
                <a:cubicBezTo>
                  <a:pt x="5085" y="184"/>
                  <a:pt x="5540" y="207"/>
                  <a:pt x="5966" y="253"/>
                </a:cubicBezTo>
                <a:cubicBezTo>
                  <a:pt x="6737" y="337"/>
                  <a:pt x="7308" y="500"/>
                  <a:pt x="7763" y="676"/>
                </a:cubicBezTo>
                <a:cubicBezTo>
                  <a:pt x="8362" y="909"/>
                  <a:pt x="8661" y="1164"/>
                  <a:pt x="8756" y="1441"/>
                </a:cubicBezTo>
                <a:cubicBezTo>
                  <a:pt x="8814" y="1606"/>
                  <a:pt x="8789" y="1782"/>
                  <a:pt x="8687" y="1951"/>
                </a:cubicBezTo>
                <a:cubicBezTo>
                  <a:pt x="8513" y="1963"/>
                  <a:pt x="8344" y="1978"/>
                  <a:pt x="8168" y="1997"/>
                </a:cubicBezTo>
                <a:cubicBezTo>
                  <a:pt x="7779" y="2041"/>
                  <a:pt x="7423" y="2102"/>
                  <a:pt x="7119" y="2177"/>
                </a:cubicBezTo>
                <a:cubicBezTo>
                  <a:pt x="6945" y="2008"/>
                  <a:pt x="6777" y="1839"/>
                  <a:pt x="6614" y="1670"/>
                </a:cubicBezTo>
                <a:cubicBezTo>
                  <a:pt x="6289" y="1331"/>
                  <a:pt x="5962" y="997"/>
                  <a:pt x="5523" y="662"/>
                </a:cubicBezTo>
                <a:cubicBezTo>
                  <a:pt x="5316" y="504"/>
                  <a:pt x="5007" y="353"/>
                  <a:pt x="4606" y="246"/>
                </a:cubicBezTo>
                <a:cubicBezTo>
                  <a:pt x="4235" y="148"/>
                  <a:pt x="3782" y="91"/>
                  <a:pt x="3281" y="141"/>
                </a:cubicBezTo>
                <a:cubicBezTo>
                  <a:pt x="3032" y="165"/>
                  <a:pt x="2849" y="213"/>
                  <a:pt x="2700" y="268"/>
                </a:cubicBezTo>
                <a:cubicBezTo>
                  <a:pt x="2515" y="336"/>
                  <a:pt x="2375" y="416"/>
                  <a:pt x="2311" y="499"/>
                </a:cubicBezTo>
                <a:cubicBezTo>
                  <a:pt x="2194" y="652"/>
                  <a:pt x="2199" y="815"/>
                  <a:pt x="2258" y="980"/>
                </a:cubicBezTo>
                <a:cubicBezTo>
                  <a:pt x="2332" y="1186"/>
                  <a:pt x="2487" y="1396"/>
                  <a:pt x="2750" y="1598"/>
                </a:cubicBezTo>
                <a:cubicBezTo>
                  <a:pt x="3240" y="1975"/>
                  <a:pt x="4123" y="2321"/>
                  <a:pt x="5216" y="2543"/>
                </a:cubicBezTo>
                <a:cubicBezTo>
                  <a:pt x="5273" y="2557"/>
                  <a:pt x="5356" y="2572"/>
                  <a:pt x="5454" y="2586"/>
                </a:cubicBezTo>
                <a:cubicBezTo>
                  <a:pt x="5551" y="2600"/>
                  <a:pt x="5663" y="2613"/>
                  <a:pt x="5775" y="2627"/>
                </a:cubicBezTo>
                <a:cubicBezTo>
                  <a:pt x="5601" y="2911"/>
                  <a:pt x="6048" y="3213"/>
                  <a:pt x="7004" y="3473"/>
                </a:cubicBezTo>
                <a:cubicBezTo>
                  <a:pt x="7348" y="3567"/>
                  <a:pt x="7692" y="3659"/>
                  <a:pt x="8149" y="3754"/>
                </a:cubicBezTo>
                <a:cubicBezTo>
                  <a:pt x="8252" y="3844"/>
                  <a:pt x="8357" y="3933"/>
                  <a:pt x="8448" y="4023"/>
                </a:cubicBezTo>
                <a:cubicBezTo>
                  <a:pt x="8549" y="4121"/>
                  <a:pt x="8633" y="4219"/>
                  <a:pt x="8687" y="4318"/>
                </a:cubicBezTo>
                <a:cubicBezTo>
                  <a:pt x="6319" y="3830"/>
                  <a:pt x="4599" y="3474"/>
                  <a:pt x="3202" y="3184"/>
                </a:cubicBezTo>
                <a:cubicBezTo>
                  <a:pt x="2149" y="2966"/>
                  <a:pt x="1886" y="2911"/>
                  <a:pt x="1121" y="2808"/>
                </a:cubicBezTo>
                <a:cubicBezTo>
                  <a:pt x="766" y="2760"/>
                  <a:pt x="392" y="2721"/>
                  <a:pt x="7" y="2691"/>
                </a:cubicBezTo>
                <a:cubicBezTo>
                  <a:pt x="-46" y="2975"/>
                  <a:pt x="183" y="3259"/>
                  <a:pt x="680" y="3515"/>
                </a:cubicBezTo>
                <a:cubicBezTo>
                  <a:pt x="1613" y="3995"/>
                  <a:pt x="3425" y="4355"/>
                  <a:pt x="5354" y="4604"/>
                </a:cubicBezTo>
                <a:cubicBezTo>
                  <a:pt x="6464" y="4747"/>
                  <a:pt x="7619" y="4865"/>
                  <a:pt x="8799" y="4967"/>
                </a:cubicBezTo>
                <a:cubicBezTo>
                  <a:pt x="9022" y="4986"/>
                  <a:pt x="9246" y="5004"/>
                  <a:pt x="9471" y="5022"/>
                </a:cubicBezTo>
                <a:cubicBezTo>
                  <a:pt x="9548" y="5113"/>
                  <a:pt x="9659" y="5202"/>
                  <a:pt x="9799" y="5289"/>
                </a:cubicBezTo>
                <a:cubicBezTo>
                  <a:pt x="9910" y="5357"/>
                  <a:pt x="10046" y="5426"/>
                  <a:pt x="10255" y="5473"/>
                </a:cubicBezTo>
                <a:cubicBezTo>
                  <a:pt x="10558" y="5543"/>
                  <a:pt x="10966" y="5576"/>
                  <a:pt x="11369" y="5558"/>
                </a:cubicBezTo>
                <a:cubicBezTo>
                  <a:pt x="11425" y="5657"/>
                  <a:pt x="11481" y="5756"/>
                  <a:pt x="11523" y="5854"/>
                </a:cubicBezTo>
                <a:cubicBezTo>
                  <a:pt x="11565" y="5953"/>
                  <a:pt x="11594" y="6052"/>
                  <a:pt x="11594" y="6150"/>
                </a:cubicBezTo>
                <a:cubicBezTo>
                  <a:pt x="11316" y="6312"/>
                  <a:pt x="11037" y="6473"/>
                  <a:pt x="10754" y="6633"/>
                </a:cubicBezTo>
                <a:cubicBezTo>
                  <a:pt x="10233" y="6927"/>
                  <a:pt x="9747" y="7250"/>
                  <a:pt x="10253" y="7537"/>
                </a:cubicBezTo>
                <a:cubicBezTo>
                  <a:pt x="10551" y="7707"/>
                  <a:pt x="11192" y="7824"/>
                  <a:pt x="11925" y="7841"/>
                </a:cubicBezTo>
                <a:cubicBezTo>
                  <a:pt x="12037" y="7843"/>
                  <a:pt x="12151" y="7843"/>
                  <a:pt x="12264" y="7841"/>
                </a:cubicBezTo>
                <a:cubicBezTo>
                  <a:pt x="12376" y="7925"/>
                  <a:pt x="12544" y="8031"/>
                  <a:pt x="12797" y="8126"/>
                </a:cubicBezTo>
                <a:cubicBezTo>
                  <a:pt x="13049" y="8221"/>
                  <a:pt x="13385" y="8306"/>
                  <a:pt x="13832" y="8348"/>
                </a:cubicBezTo>
                <a:cubicBezTo>
                  <a:pt x="12937" y="8362"/>
                  <a:pt x="12015" y="8397"/>
                  <a:pt x="11091" y="8454"/>
                </a:cubicBezTo>
                <a:cubicBezTo>
                  <a:pt x="10168" y="8510"/>
                  <a:pt x="9244" y="8588"/>
                  <a:pt x="8348" y="8686"/>
                </a:cubicBezTo>
                <a:cubicBezTo>
                  <a:pt x="7396" y="8785"/>
                  <a:pt x="6613" y="8905"/>
                  <a:pt x="5998" y="9042"/>
                </a:cubicBezTo>
                <a:cubicBezTo>
                  <a:pt x="5383" y="9179"/>
                  <a:pt x="4936" y="9334"/>
                  <a:pt x="4656" y="9503"/>
                </a:cubicBezTo>
                <a:cubicBezTo>
                  <a:pt x="4544" y="9576"/>
                  <a:pt x="4460" y="9659"/>
                  <a:pt x="4403" y="9746"/>
                </a:cubicBezTo>
                <a:cubicBezTo>
                  <a:pt x="4284" y="9926"/>
                  <a:pt x="4285" y="10112"/>
                  <a:pt x="4179" y="10289"/>
                </a:cubicBezTo>
                <a:cubicBezTo>
                  <a:pt x="4090" y="10437"/>
                  <a:pt x="3906" y="10580"/>
                  <a:pt x="3648" y="10715"/>
                </a:cubicBezTo>
                <a:cubicBezTo>
                  <a:pt x="7451" y="10222"/>
                  <a:pt x="9353" y="9975"/>
                  <a:pt x="10304" y="9852"/>
                </a:cubicBezTo>
                <a:cubicBezTo>
                  <a:pt x="11255" y="9729"/>
                  <a:pt x="11255" y="9729"/>
                  <a:pt x="11255" y="9729"/>
                </a:cubicBezTo>
                <a:cubicBezTo>
                  <a:pt x="10831" y="9852"/>
                  <a:pt x="10529" y="9995"/>
                  <a:pt x="10381" y="10150"/>
                </a:cubicBezTo>
                <a:cubicBezTo>
                  <a:pt x="10182" y="10357"/>
                  <a:pt x="10264" y="10574"/>
                  <a:pt x="10532" y="10778"/>
                </a:cubicBezTo>
                <a:cubicBezTo>
                  <a:pt x="10888" y="11048"/>
                  <a:pt x="11543" y="11293"/>
                  <a:pt x="12461" y="11457"/>
                </a:cubicBezTo>
                <a:cubicBezTo>
                  <a:pt x="12782" y="11514"/>
                  <a:pt x="13124" y="11560"/>
                  <a:pt x="13497" y="11588"/>
                </a:cubicBezTo>
                <a:cubicBezTo>
                  <a:pt x="13882" y="11870"/>
                  <a:pt x="14245" y="12159"/>
                  <a:pt x="14588" y="12454"/>
                </a:cubicBezTo>
                <a:cubicBezTo>
                  <a:pt x="14925" y="12745"/>
                  <a:pt x="15243" y="13042"/>
                  <a:pt x="15543" y="13346"/>
                </a:cubicBezTo>
                <a:cubicBezTo>
                  <a:pt x="14982" y="13179"/>
                  <a:pt x="14397" y="13018"/>
                  <a:pt x="13788" y="12862"/>
                </a:cubicBezTo>
                <a:cubicBezTo>
                  <a:pt x="12872" y="12628"/>
                  <a:pt x="11896" y="12407"/>
                  <a:pt x="10718" y="12261"/>
                </a:cubicBezTo>
                <a:cubicBezTo>
                  <a:pt x="9813" y="12149"/>
                  <a:pt x="8771" y="12091"/>
                  <a:pt x="7861" y="12197"/>
                </a:cubicBezTo>
                <a:cubicBezTo>
                  <a:pt x="7183" y="12275"/>
                  <a:pt x="6738" y="12420"/>
                  <a:pt x="6505" y="12595"/>
                </a:cubicBezTo>
                <a:cubicBezTo>
                  <a:pt x="6288" y="12758"/>
                  <a:pt x="6260" y="12946"/>
                  <a:pt x="6307" y="13126"/>
                </a:cubicBezTo>
                <a:cubicBezTo>
                  <a:pt x="6429" y="13592"/>
                  <a:pt x="6870" y="14051"/>
                  <a:pt x="7719" y="14465"/>
                </a:cubicBezTo>
                <a:cubicBezTo>
                  <a:pt x="8661" y="14925"/>
                  <a:pt x="10076" y="15312"/>
                  <a:pt x="11814" y="15588"/>
                </a:cubicBezTo>
                <a:cubicBezTo>
                  <a:pt x="11460" y="15751"/>
                  <a:pt x="11160" y="15926"/>
                  <a:pt x="10810" y="16148"/>
                </a:cubicBezTo>
                <a:cubicBezTo>
                  <a:pt x="10128" y="16580"/>
                  <a:pt x="9499" y="16987"/>
                  <a:pt x="9021" y="17336"/>
                </a:cubicBezTo>
                <a:cubicBezTo>
                  <a:pt x="8363" y="17097"/>
                  <a:pt x="7564" y="16879"/>
                  <a:pt x="6655" y="16695"/>
                </a:cubicBezTo>
                <a:cubicBezTo>
                  <a:pt x="5779" y="16517"/>
                  <a:pt x="4799" y="16371"/>
                  <a:pt x="3710" y="16299"/>
                </a:cubicBezTo>
                <a:cubicBezTo>
                  <a:pt x="3268" y="16269"/>
                  <a:pt x="2768" y="16265"/>
                  <a:pt x="2529" y="16356"/>
                </a:cubicBezTo>
                <a:cubicBezTo>
                  <a:pt x="2372" y="16417"/>
                  <a:pt x="2423" y="16493"/>
                  <a:pt x="2483" y="16563"/>
                </a:cubicBezTo>
                <a:cubicBezTo>
                  <a:pt x="3029" y="17202"/>
                  <a:pt x="3864" y="17843"/>
                  <a:pt x="5747" y="18293"/>
                </a:cubicBezTo>
                <a:cubicBezTo>
                  <a:pt x="6100" y="18377"/>
                  <a:pt x="6484" y="18453"/>
                  <a:pt x="6894" y="18519"/>
                </a:cubicBezTo>
                <a:cubicBezTo>
                  <a:pt x="6750" y="18583"/>
                  <a:pt x="6679" y="18655"/>
                  <a:pt x="6663" y="18728"/>
                </a:cubicBezTo>
                <a:cubicBezTo>
                  <a:pt x="6642" y="18822"/>
                  <a:pt x="6715" y="18916"/>
                  <a:pt x="6884" y="18992"/>
                </a:cubicBezTo>
                <a:cubicBezTo>
                  <a:pt x="6994" y="19041"/>
                  <a:pt x="7148" y="19082"/>
                  <a:pt x="7343" y="19115"/>
                </a:cubicBezTo>
                <a:cubicBezTo>
                  <a:pt x="7118" y="19508"/>
                  <a:pt x="6922" y="19908"/>
                  <a:pt x="6755" y="20312"/>
                </a:cubicBezTo>
                <a:cubicBezTo>
                  <a:pt x="6586" y="20717"/>
                  <a:pt x="6446" y="21126"/>
                  <a:pt x="6334" y="21534"/>
                </a:cubicBezTo>
                <a:cubicBezTo>
                  <a:pt x="6334" y="21548"/>
                  <a:pt x="6362" y="21562"/>
                  <a:pt x="6404" y="21573"/>
                </a:cubicBezTo>
                <a:cubicBezTo>
                  <a:pt x="6445" y="21583"/>
                  <a:pt x="6502" y="21590"/>
                  <a:pt x="6559" y="21590"/>
                </a:cubicBezTo>
                <a:lnTo>
                  <a:pt x="6673" y="21590"/>
                </a:lnTo>
                <a:cubicBezTo>
                  <a:pt x="6729" y="21590"/>
                  <a:pt x="6784" y="21583"/>
                  <a:pt x="6825" y="21573"/>
                </a:cubicBezTo>
                <a:cubicBezTo>
                  <a:pt x="6866" y="21562"/>
                  <a:pt x="6894" y="21548"/>
                  <a:pt x="6894" y="21534"/>
                </a:cubicBezTo>
                <a:cubicBezTo>
                  <a:pt x="7006" y="21140"/>
                  <a:pt x="7146" y="20738"/>
                  <a:pt x="7314" y="20337"/>
                </a:cubicBezTo>
                <a:cubicBezTo>
                  <a:pt x="7482" y="19935"/>
                  <a:pt x="7678" y="19534"/>
                  <a:pt x="7903" y="19140"/>
                </a:cubicBezTo>
                <a:cubicBezTo>
                  <a:pt x="8351" y="19152"/>
                  <a:pt x="8852" y="19131"/>
                  <a:pt x="9287" y="19079"/>
                </a:cubicBezTo>
                <a:cubicBezTo>
                  <a:pt x="9855" y="19012"/>
                  <a:pt x="10252" y="18886"/>
                  <a:pt x="10448" y="18739"/>
                </a:cubicBezTo>
                <a:cubicBezTo>
                  <a:pt x="11256" y="18705"/>
                  <a:pt x="12063" y="18612"/>
                  <a:pt x="12670" y="18470"/>
                </a:cubicBezTo>
                <a:cubicBezTo>
                  <a:pt x="13187" y="18349"/>
                  <a:pt x="13552" y="18195"/>
                  <a:pt x="13696" y="18029"/>
                </a:cubicBezTo>
                <a:cubicBezTo>
                  <a:pt x="13838" y="17866"/>
                  <a:pt x="13763" y="17694"/>
                  <a:pt x="13450" y="17541"/>
                </a:cubicBezTo>
                <a:cubicBezTo>
                  <a:pt x="12976" y="17309"/>
                  <a:pt x="12017" y="17162"/>
                  <a:pt x="10992" y="17153"/>
                </a:cubicBezTo>
                <a:cubicBezTo>
                  <a:pt x="10542" y="17149"/>
                  <a:pt x="10095" y="17174"/>
                  <a:pt x="9691" y="17224"/>
                </a:cubicBezTo>
                <a:cubicBezTo>
                  <a:pt x="9866" y="17122"/>
                  <a:pt x="10034" y="17016"/>
                  <a:pt x="10197" y="16909"/>
                </a:cubicBezTo>
                <a:cubicBezTo>
                  <a:pt x="10635" y="16622"/>
                  <a:pt x="11044" y="16321"/>
                  <a:pt x="11536" y="16047"/>
                </a:cubicBezTo>
                <a:cubicBezTo>
                  <a:pt x="11811" y="15894"/>
                  <a:pt x="12088" y="15759"/>
                  <a:pt x="12374" y="15645"/>
                </a:cubicBezTo>
                <a:cubicBezTo>
                  <a:pt x="12523" y="15654"/>
                  <a:pt x="12676" y="15657"/>
                  <a:pt x="12829" y="15654"/>
                </a:cubicBezTo>
                <a:cubicBezTo>
                  <a:pt x="13033" y="15650"/>
                  <a:pt x="13232" y="15635"/>
                  <a:pt x="13424" y="15617"/>
                </a:cubicBezTo>
                <a:cubicBezTo>
                  <a:pt x="14212" y="15541"/>
                  <a:pt x="14856" y="15399"/>
                  <a:pt x="15496" y="15261"/>
                </a:cubicBezTo>
                <a:cubicBezTo>
                  <a:pt x="15996" y="15154"/>
                  <a:pt x="16503" y="15049"/>
                  <a:pt x="16968" y="14940"/>
                </a:cubicBezTo>
                <a:cubicBezTo>
                  <a:pt x="17023" y="14996"/>
                  <a:pt x="17078" y="15053"/>
                  <a:pt x="17133" y="15109"/>
                </a:cubicBezTo>
                <a:cubicBezTo>
                  <a:pt x="17188" y="15166"/>
                  <a:pt x="17243" y="15222"/>
                  <a:pt x="17299" y="15278"/>
                </a:cubicBezTo>
                <a:lnTo>
                  <a:pt x="17413" y="15420"/>
                </a:lnTo>
                <a:cubicBezTo>
                  <a:pt x="17828" y="15292"/>
                  <a:pt x="18138" y="15143"/>
                  <a:pt x="18296" y="14983"/>
                </a:cubicBezTo>
                <a:cubicBezTo>
                  <a:pt x="18420" y="14857"/>
                  <a:pt x="18426" y="14715"/>
                  <a:pt x="18422" y="14574"/>
                </a:cubicBezTo>
                <a:cubicBezTo>
                  <a:pt x="19133" y="14345"/>
                  <a:pt x="19727" y="14095"/>
                  <a:pt x="20194" y="13831"/>
                </a:cubicBezTo>
                <a:cubicBezTo>
                  <a:pt x="20837" y="13468"/>
                  <a:pt x="21236" y="13080"/>
                  <a:pt x="21417" y="12682"/>
                </a:cubicBezTo>
                <a:cubicBezTo>
                  <a:pt x="21545" y="12400"/>
                  <a:pt x="21554" y="12112"/>
                  <a:pt x="21219" y="11841"/>
                </a:cubicBezTo>
                <a:close/>
                <a:moveTo>
                  <a:pt x="2984" y="16574"/>
                </a:moveTo>
                <a:cubicBezTo>
                  <a:pt x="2928" y="16512"/>
                  <a:pt x="2899" y="16443"/>
                  <a:pt x="3092" y="16406"/>
                </a:cubicBezTo>
                <a:cubicBezTo>
                  <a:pt x="3257" y="16374"/>
                  <a:pt x="3481" y="16388"/>
                  <a:pt x="3680" y="16406"/>
                </a:cubicBezTo>
                <a:cubicBezTo>
                  <a:pt x="5853" y="16606"/>
                  <a:pt x="7669" y="16996"/>
                  <a:pt x="8797" y="17504"/>
                </a:cubicBezTo>
                <a:cubicBezTo>
                  <a:pt x="8469" y="17702"/>
                  <a:pt x="8132" y="17878"/>
                  <a:pt x="7832" y="18029"/>
                </a:cubicBezTo>
                <a:cubicBezTo>
                  <a:pt x="7533" y="18180"/>
                  <a:pt x="7272" y="18305"/>
                  <a:pt x="7094" y="18404"/>
                </a:cubicBezTo>
                <a:cubicBezTo>
                  <a:pt x="6712" y="18336"/>
                  <a:pt x="6355" y="18261"/>
                  <a:pt x="6026" y="18178"/>
                </a:cubicBezTo>
                <a:cubicBezTo>
                  <a:pt x="4333" y="17749"/>
                  <a:pt x="3515" y="17163"/>
                  <a:pt x="2984" y="16574"/>
                </a:cubicBezTo>
                <a:close/>
                <a:moveTo>
                  <a:pt x="7453" y="18970"/>
                </a:moveTo>
                <a:cubicBezTo>
                  <a:pt x="7323" y="18918"/>
                  <a:pt x="7259" y="18861"/>
                  <a:pt x="7238" y="18798"/>
                </a:cubicBezTo>
                <a:cubicBezTo>
                  <a:pt x="7215" y="18732"/>
                  <a:pt x="7250" y="18666"/>
                  <a:pt x="7343" y="18604"/>
                </a:cubicBezTo>
                <a:lnTo>
                  <a:pt x="7678" y="18632"/>
                </a:lnTo>
                <a:lnTo>
                  <a:pt x="7453" y="18970"/>
                </a:lnTo>
                <a:close/>
                <a:moveTo>
                  <a:pt x="7788" y="18497"/>
                </a:moveTo>
                <a:lnTo>
                  <a:pt x="7580" y="18477"/>
                </a:lnTo>
                <a:cubicBezTo>
                  <a:pt x="7697" y="18416"/>
                  <a:pt x="7808" y="18354"/>
                  <a:pt x="7913" y="18292"/>
                </a:cubicBezTo>
                <a:cubicBezTo>
                  <a:pt x="7977" y="18254"/>
                  <a:pt x="8039" y="18215"/>
                  <a:pt x="8098" y="18177"/>
                </a:cubicBezTo>
                <a:lnTo>
                  <a:pt x="7788" y="18497"/>
                </a:lnTo>
                <a:close/>
                <a:moveTo>
                  <a:pt x="9037" y="18960"/>
                </a:moveTo>
                <a:cubicBezTo>
                  <a:pt x="8720" y="19000"/>
                  <a:pt x="8356" y="19014"/>
                  <a:pt x="8017" y="18998"/>
                </a:cubicBezTo>
                <a:lnTo>
                  <a:pt x="8237" y="18691"/>
                </a:lnTo>
                <a:cubicBezTo>
                  <a:pt x="8467" y="18716"/>
                  <a:pt x="8718" y="18735"/>
                  <a:pt x="8980" y="18748"/>
                </a:cubicBezTo>
                <a:cubicBezTo>
                  <a:pt x="9238" y="18760"/>
                  <a:pt x="9508" y="18765"/>
                  <a:pt x="9785" y="18760"/>
                </a:cubicBezTo>
                <a:cubicBezTo>
                  <a:pt x="9635" y="18846"/>
                  <a:pt x="9370" y="18917"/>
                  <a:pt x="9037" y="18960"/>
                </a:cubicBezTo>
                <a:close/>
                <a:moveTo>
                  <a:pt x="10030" y="18632"/>
                </a:moveTo>
                <a:cubicBezTo>
                  <a:pt x="9711" y="18633"/>
                  <a:pt x="9392" y="18626"/>
                  <a:pt x="9078" y="18611"/>
                </a:cubicBezTo>
                <a:cubicBezTo>
                  <a:pt x="8835" y="18599"/>
                  <a:pt x="8590" y="18583"/>
                  <a:pt x="8343" y="18561"/>
                </a:cubicBezTo>
                <a:lnTo>
                  <a:pt x="9132" y="17645"/>
                </a:lnTo>
                <a:cubicBezTo>
                  <a:pt x="9299" y="17730"/>
                  <a:pt x="9439" y="17814"/>
                  <a:pt x="9567" y="17899"/>
                </a:cubicBezTo>
                <a:cubicBezTo>
                  <a:pt x="9802" y="18056"/>
                  <a:pt x="9994" y="18212"/>
                  <a:pt x="10057" y="18382"/>
                </a:cubicBezTo>
                <a:cubicBezTo>
                  <a:pt x="10087" y="18464"/>
                  <a:pt x="10085" y="18548"/>
                  <a:pt x="10030" y="18632"/>
                </a:cubicBezTo>
                <a:close/>
                <a:moveTo>
                  <a:pt x="10992" y="17276"/>
                </a:moveTo>
                <a:cubicBezTo>
                  <a:pt x="11809" y="17274"/>
                  <a:pt x="12586" y="17399"/>
                  <a:pt x="12948" y="17589"/>
                </a:cubicBezTo>
                <a:cubicBezTo>
                  <a:pt x="13408" y="17830"/>
                  <a:pt x="13183" y="18114"/>
                  <a:pt x="12473" y="18325"/>
                </a:cubicBezTo>
                <a:cubicBezTo>
                  <a:pt x="12019" y="18461"/>
                  <a:pt x="11367" y="18566"/>
                  <a:pt x="10585" y="18604"/>
                </a:cubicBezTo>
                <a:cubicBezTo>
                  <a:pt x="10591" y="18531"/>
                  <a:pt x="10587" y="18454"/>
                  <a:pt x="10558" y="18375"/>
                </a:cubicBezTo>
                <a:cubicBezTo>
                  <a:pt x="10485" y="18181"/>
                  <a:pt x="10249" y="17985"/>
                  <a:pt x="9945" y="17804"/>
                </a:cubicBezTo>
                <a:cubicBezTo>
                  <a:pt x="9775" y="17702"/>
                  <a:pt x="9579" y="17603"/>
                  <a:pt x="9360" y="17504"/>
                </a:cubicBezTo>
                <a:cubicBezTo>
                  <a:pt x="9443" y="17471"/>
                  <a:pt x="9541" y="17441"/>
                  <a:pt x="9653" y="17414"/>
                </a:cubicBezTo>
                <a:cubicBezTo>
                  <a:pt x="10013" y="17327"/>
                  <a:pt x="10492" y="17277"/>
                  <a:pt x="10992" y="17276"/>
                </a:cubicBezTo>
                <a:close/>
                <a:moveTo>
                  <a:pt x="16294" y="8489"/>
                </a:moveTo>
                <a:cubicBezTo>
                  <a:pt x="16239" y="8630"/>
                  <a:pt x="16014" y="8757"/>
                  <a:pt x="15678" y="8869"/>
                </a:cubicBezTo>
                <a:cubicBezTo>
                  <a:pt x="15342" y="8982"/>
                  <a:pt x="14893" y="9081"/>
                  <a:pt x="14391" y="9165"/>
                </a:cubicBezTo>
                <a:cubicBezTo>
                  <a:pt x="14612" y="9057"/>
                  <a:pt x="14665" y="8942"/>
                  <a:pt x="14693" y="8826"/>
                </a:cubicBezTo>
                <a:cubicBezTo>
                  <a:pt x="14721" y="8712"/>
                  <a:pt x="14640" y="8598"/>
                  <a:pt x="14501" y="8489"/>
                </a:cubicBezTo>
                <a:cubicBezTo>
                  <a:pt x="14781" y="8489"/>
                  <a:pt x="15089" y="8489"/>
                  <a:pt x="15398" y="8489"/>
                </a:cubicBezTo>
                <a:cubicBezTo>
                  <a:pt x="15706" y="8489"/>
                  <a:pt x="16014" y="8489"/>
                  <a:pt x="16294" y="8489"/>
                </a:cubicBezTo>
                <a:close/>
                <a:moveTo>
                  <a:pt x="8462" y="2092"/>
                </a:moveTo>
                <a:cubicBezTo>
                  <a:pt x="8353" y="2163"/>
                  <a:pt x="8213" y="2234"/>
                  <a:pt x="8042" y="2297"/>
                </a:cubicBezTo>
                <a:cubicBezTo>
                  <a:pt x="7853" y="2366"/>
                  <a:pt x="7626" y="2426"/>
                  <a:pt x="7366" y="2469"/>
                </a:cubicBezTo>
                <a:lnTo>
                  <a:pt x="7233" y="2318"/>
                </a:lnTo>
                <a:cubicBezTo>
                  <a:pt x="7414" y="2265"/>
                  <a:pt x="7620" y="2218"/>
                  <a:pt x="7847" y="2177"/>
                </a:cubicBezTo>
                <a:cubicBezTo>
                  <a:pt x="8040" y="2144"/>
                  <a:pt x="8246" y="2115"/>
                  <a:pt x="8462" y="2092"/>
                </a:cubicBezTo>
                <a:close/>
                <a:moveTo>
                  <a:pt x="6894" y="2515"/>
                </a:moveTo>
                <a:cubicBezTo>
                  <a:pt x="6853" y="2527"/>
                  <a:pt x="6798" y="2535"/>
                  <a:pt x="6737" y="2539"/>
                </a:cubicBezTo>
                <a:cubicBezTo>
                  <a:pt x="6678" y="2542"/>
                  <a:pt x="6615" y="2541"/>
                  <a:pt x="6559" y="2535"/>
                </a:cubicBezTo>
                <a:cubicBezTo>
                  <a:pt x="6566" y="2510"/>
                  <a:pt x="6592" y="2492"/>
                  <a:pt x="6630" y="2476"/>
                </a:cubicBezTo>
                <a:cubicBezTo>
                  <a:pt x="6672" y="2459"/>
                  <a:pt x="6729" y="2444"/>
                  <a:pt x="6784" y="2430"/>
                </a:cubicBezTo>
                <a:lnTo>
                  <a:pt x="6894" y="2515"/>
                </a:lnTo>
                <a:close/>
                <a:moveTo>
                  <a:pt x="3158" y="1504"/>
                </a:moveTo>
                <a:cubicBezTo>
                  <a:pt x="2960" y="1327"/>
                  <a:pt x="2838" y="1146"/>
                  <a:pt x="2759" y="968"/>
                </a:cubicBezTo>
                <a:cubicBezTo>
                  <a:pt x="2656" y="734"/>
                  <a:pt x="2652" y="485"/>
                  <a:pt x="3230" y="299"/>
                </a:cubicBezTo>
                <a:cubicBezTo>
                  <a:pt x="3338" y="265"/>
                  <a:pt x="3478" y="233"/>
                  <a:pt x="3651" y="235"/>
                </a:cubicBezTo>
                <a:cubicBezTo>
                  <a:pt x="3739" y="236"/>
                  <a:pt x="3819" y="247"/>
                  <a:pt x="3894" y="258"/>
                </a:cubicBezTo>
                <a:cubicBezTo>
                  <a:pt x="4517" y="356"/>
                  <a:pt x="4837" y="532"/>
                  <a:pt x="5062" y="708"/>
                </a:cubicBezTo>
                <a:cubicBezTo>
                  <a:pt x="5492" y="1043"/>
                  <a:pt x="5745" y="1388"/>
                  <a:pt x="6071" y="1726"/>
                </a:cubicBezTo>
                <a:cubicBezTo>
                  <a:pt x="6242" y="1904"/>
                  <a:pt x="6438" y="2081"/>
                  <a:pt x="6673" y="2261"/>
                </a:cubicBezTo>
                <a:cubicBezTo>
                  <a:pt x="6516" y="2298"/>
                  <a:pt x="6383" y="2331"/>
                  <a:pt x="6273" y="2365"/>
                </a:cubicBezTo>
                <a:cubicBezTo>
                  <a:pt x="6153" y="2403"/>
                  <a:pt x="6061" y="2442"/>
                  <a:pt x="6000" y="2486"/>
                </a:cubicBezTo>
                <a:cubicBezTo>
                  <a:pt x="5542" y="2422"/>
                  <a:pt x="5125" y="2342"/>
                  <a:pt x="4761" y="2247"/>
                </a:cubicBezTo>
                <a:cubicBezTo>
                  <a:pt x="3969" y="2042"/>
                  <a:pt x="3468" y="1781"/>
                  <a:pt x="3158" y="1504"/>
                </a:cubicBezTo>
                <a:close/>
                <a:moveTo>
                  <a:pt x="6708" y="3158"/>
                </a:moveTo>
                <a:cubicBezTo>
                  <a:pt x="6431" y="3015"/>
                  <a:pt x="6235" y="2848"/>
                  <a:pt x="6334" y="2662"/>
                </a:cubicBezTo>
                <a:cubicBezTo>
                  <a:pt x="6423" y="2666"/>
                  <a:pt x="6572" y="2669"/>
                  <a:pt x="6722" y="2667"/>
                </a:cubicBezTo>
                <a:cubicBezTo>
                  <a:pt x="6808" y="2666"/>
                  <a:pt x="6922" y="2661"/>
                  <a:pt x="7004" y="2656"/>
                </a:cubicBezTo>
                <a:cubicBezTo>
                  <a:pt x="7117" y="2797"/>
                  <a:pt x="7258" y="2938"/>
                  <a:pt x="7414" y="3079"/>
                </a:cubicBezTo>
                <a:cubicBezTo>
                  <a:pt x="7582" y="3230"/>
                  <a:pt x="7768" y="3382"/>
                  <a:pt x="7957" y="3533"/>
                </a:cubicBezTo>
                <a:cubicBezTo>
                  <a:pt x="7422" y="3437"/>
                  <a:pt x="6996" y="3307"/>
                  <a:pt x="6708" y="3158"/>
                </a:cubicBezTo>
                <a:close/>
                <a:moveTo>
                  <a:pt x="3092" y="4065"/>
                </a:moveTo>
                <a:cubicBezTo>
                  <a:pt x="1502" y="3720"/>
                  <a:pt x="537" y="3294"/>
                  <a:pt x="494" y="2859"/>
                </a:cubicBezTo>
                <a:cubicBezTo>
                  <a:pt x="841" y="2909"/>
                  <a:pt x="1179" y="2963"/>
                  <a:pt x="1508" y="3021"/>
                </a:cubicBezTo>
                <a:cubicBezTo>
                  <a:pt x="2184" y="3140"/>
                  <a:pt x="2816" y="3274"/>
                  <a:pt x="3452" y="3406"/>
                </a:cubicBezTo>
                <a:cubicBezTo>
                  <a:pt x="4972" y="3723"/>
                  <a:pt x="6517" y="4032"/>
                  <a:pt x="8057" y="4343"/>
                </a:cubicBezTo>
                <a:cubicBezTo>
                  <a:pt x="8866" y="4506"/>
                  <a:pt x="8888" y="4511"/>
                  <a:pt x="8911" y="4515"/>
                </a:cubicBezTo>
                <a:lnTo>
                  <a:pt x="9360" y="4882"/>
                </a:lnTo>
                <a:cubicBezTo>
                  <a:pt x="9191" y="4867"/>
                  <a:pt x="9023" y="4852"/>
                  <a:pt x="8854" y="4836"/>
                </a:cubicBezTo>
                <a:cubicBezTo>
                  <a:pt x="6789" y="4647"/>
                  <a:pt x="4759" y="4427"/>
                  <a:pt x="3092" y="4065"/>
                </a:cubicBezTo>
                <a:close/>
                <a:moveTo>
                  <a:pt x="9691" y="4713"/>
                </a:moveTo>
                <a:cubicBezTo>
                  <a:pt x="9861" y="4741"/>
                  <a:pt x="10001" y="4776"/>
                  <a:pt x="10141" y="4815"/>
                </a:cubicBezTo>
                <a:cubicBezTo>
                  <a:pt x="10281" y="4854"/>
                  <a:pt x="10420" y="4896"/>
                  <a:pt x="10585" y="4939"/>
                </a:cubicBezTo>
                <a:lnTo>
                  <a:pt x="9916" y="4910"/>
                </a:lnTo>
                <a:lnTo>
                  <a:pt x="9691" y="4713"/>
                </a:lnTo>
                <a:close/>
                <a:moveTo>
                  <a:pt x="10825" y="5414"/>
                </a:moveTo>
                <a:cubicBezTo>
                  <a:pt x="10578" y="5384"/>
                  <a:pt x="10436" y="5322"/>
                  <a:pt x="10323" y="5259"/>
                </a:cubicBezTo>
                <a:cubicBezTo>
                  <a:pt x="10202" y="5192"/>
                  <a:pt x="10104" y="5122"/>
                  <a:pt x="10030" y="5051"/>
                </a:cubicBezTo>
                <a:lnTo>
                  <a:pt x="10920" y="5080"/>
                </a:lnTo>
                <a:cubicBezTo>
                  <a:pt x="10975" y="5136"/>
                  <a:pt x="11059" y="5192"/>
                  <a:pt x="11143" y="5248"/>
                </a:cubicBezTo>
                <a:cubicBezTo>
                  <a:pt x="11227" y="5305"/>
                  <a:pt x="11312" y="5361"/>
                  <a:pt x="11369" y="5418"/>
                </a:cubicBezTo>
                <a:cubicBezTo>
                  <a:pt x="11194" y="5436"/>
                  <a:pt x="10996" y="5435"/>
                  <a:pt x="10825" y="5414"/>
                </a:cubicBezTo>
                <a:close/>
                <a:moveTo>
                  <a:pt x="11255" y="4967"/>
                </a:moveTo>
                <a:cubicBezTo>
                  <a:pt x="11200" y="4948"/>
                  <a:pt x="11144" y="4929"/>
                  <a:pt x="11088" y="4911"/>
                </a:cubicBezTo>
                <a:cubicBezTo>
                  <a:pt x="10835" y="4828"/>
                  <a:pt x="10575" y="4746"/>
                  <a:pt x="10290" y="4670"/>
                </a:cubicBezTo>
                <a:cubicBezTo>
                  <a:pt x="10036" y="4602"/>
                  <a:pt x="9747" y="4536"/>
                  <a:pt x="9471" y="4459"/>
                </a:cubicBezTo>
                <a:cubicBezTo>
                  <a:pt x="9361" y="4360"/>
                  <a:pt x="9249" y="4262"/>
                  <a:pt x="9134" y="4164"/>
                </a:cubicBezTo>
                <a:cubicBezTo>
                  <a:pt x="9010" y="4058"/>
                  <a:pt x="8883" y="3953"/>
                  <a:pt x="8753" y="3848"/>
                </a:cubicBezTo>
                <a:cubicBezTo>
                  <a:pt x="9582" y="4017"/>
                  <a:pt x="10248" y="4227"/>
                  <a:pt x="10726" y="4470"/>
                </a:cubicBezTo>
                <a:cubicBezTo>
                  <a:pt x="11037" y="4628"/>
                  <a:pt x="11260" y="4797"/>
                  <a:pt x="11369" y="4967"/>
                </a:cubicBezTo>
                <a:lnTo>
                  <a:pt x="11255" y="4967"/>
                </a:lnTo>
                <a:close/>
                <a:moveTo>
                  <a:pt x="8522" y="3628"/>
                </a:moveTo>
                <a:cubicBezTo>
                  <a:pt x="8371" y="3459"/>
                  <a:pt x="8193" y="3297"/>
                  <a:pt x="8013" y="3135"/>
                </a:cubicBezTo>
                <a:cubicBezTo>
                  <a:pt x="7819" y="2958"/>
                  <a:pt x="7623" y="2782"/>
                  <a:pt x="7453" y="2600"/>
                </a:cubicBezTo>
                <a:cubicBezTo>
                  <a:pt x="7925" y="2535"/>
                  <a:pt x="8332" y="2445"/>
                  <a:pt x="8630" y="2332"/>
                </a:cubicBezTo>
                <a:cubicBezTo>
                  <a:pt x="8853" y="2247"/>
                  <a:pt x="9020" y="2148"/>
                  <a:pt x="9132" y="2036"/>
                </a:cubicBezTo>
                <a:cubicBezTo>
                  <a:pt x="9478" y="2001"/>
                  <a:pt x="9851" y="1987"/>
                  <a:pt x="10222" y="1994"/>
                </a:cubicBezTo>
                <a:cubicBezTo>
                  <a:pt x="11823" y="2024"/>
                  <a:pt x="12978" y="2375"/>
                  <a:pt x="13497" y="2768"/>
                </a:cubicBezTo>
                <a:cubicBezTo>
                  <a:pt x="13829" y="3020"/>
                  <a:pt x="14051" y="3280"/>
                  <a:pt x="14153" y="3546"/>
                </a:cubicBezTo>
                <a:cubicBezTo>
                  <a:pt x="14285" y="3885"/>
                  <a:pt x="14248" y="4234"/>
                  <a:pt x="13677" y="4544"/>
                </a:cubicBezTo>
                <a:cubicBezTo>
                  <a:pt x="13446" y="4669"/>
                  <a:pt x="13128" y="4785"/>
                  <a:pt x="12670" y="4861"/>
                </a:cubicBezTo>
                <a:cubicBezTo>
                  <a:pt x="12451" y="4897"/>
                  <a:pt x="12198" y="4924"/>
                  <a:pt x="11925" y="4939"/>
                </a:cubicBezTo>
                <a:cubicBezTo>
                  <a:pt x="11759" y="4747"/>
                  <a:pt x="11504" y="4562"/>
                  <a:pt x="11162" y="4386"/>
                </a:cubicBezTo>
                <a:cubicBezTo>
                  <a:pt x="10881" y="4242"/>
                  <a:pt x="10508" y="4104"/>
                  <a:pt x="10121" y="3987"/>
                </a:cubicBezTo>
                <a:cubicBezTo>
                  <a:pt x="9661" y="3849"/>
                  <a:pt x="9119" y="3728"/>
                  <a:pt x="8522" y="3628"/>
                </a:cubicBezTo>
                <a:close/>
                <a:moveTo>
                  <a:pt x="11925" y="7700"/>
                </a:moveTo>
                <a:cubicBezTo>
                  <a:pt x="11389" y="7688"/>
                  <a:pt x="10924" y="7600"/>
                  <a:pt x="10711" y="7475"/>
                </a:cubicBezTo>
                <a:cubicBezTo>
                  <a:pt x="10309" y="7239"/>
                  <a:pt x="10737" y="6986"/>
                  <a:pt x="11165" y="6748"/>
                </a:cubicBezTo>
                <a:cubicBezTo>
                  <a:pt x="11318" y="6663"/>
                  <a:pt x="11466" y="6576"/>
                  <a:pt x="11594" y="6488"/>
                </a:cubicBezTo>
                <a:cubicBezTo>
                  <a:pt x="11585" y="6522"/>
                  <a:pt x="11585" y="6524"/>
                  <a:pt x="11578" y="6557"/>
                </a:cubicBezTo>
                <a:cubicBezTo>
                  <a:pt x="11493" y="6948"/>
                  <a:pt x="11721" y="7341"/>
                  <a:pt x="12153" y="7700"/>
                </a:cubicBezTo>
                <a:cubicBezTo>
                  <a:pt x="12077" y="7701"/>
                  <a:pt x="12001" y="7701"/>
                  <a:pt x="11925" y="7700"/>
                </a:cubicBezTo>
                <a:close/>
                <a:moveTo>
                  <a:pt x="12937" y="7925"/>
                </a:moveTo>
                <a:cubicBezTo>
                  <a:pt x="13103" y="7954"/>
                  <a:pt x="13243" y="7989"/>
                  <a:pt x="13355" y="8031"/>
                </a:cubicBezTo>
                <a:cubicBezTo>
                  <a:pt x="13467" y="8073"/>
                  <a:pt x="13552" y="8122"/>
                  <a:pt x="13607" y="8179"/>
                </a:cubicBezTo>
                <a:cubicBezTo>
                  <a:pt x="13495" y="8150"/>
                  <a:pt x="13383" y="8115"/>
                  <a:pt x="13271" y="8073"/>
                </a:cubicBezTo>
                <a:cubicBezTo>
                  <a:pt x="13159" y="8031"/>
                  <a:pt x="13048" y="7981"/>
                  <a:pt x="12937" y="7925"/>
                </a:cubicBezTo>
                <a:close/>
                <a:moveTo>
                  <a:pt x="12713" y="7727"/>
                </a:moveTo>
                <a:cubicBezTo>
                  <a:pt x="12535" y="7531"/>
                  <a:pt x="12395" y="7334"/>
                  <a:pt x="12292" y="7133"/>
                </a:cubicBezTo>
                <a:cubicBezTo>
                  <a:pt x="12126" y="6810"/>
                  <a:pt x="12059" y="6484"/>
                  <a:pt x="12092" y="6158"/>
                </a:cubicBezTo>
                <a:cubicBezTo>
                  <a:pt x="12551" y="5946"/>
                  <a:pt x="13069" y="5739"/>
                  <a:pt x="13638" y="5542"/>
                </a:cubicBezTo>
                <a:cubicBezTo>
                  <a:pt x="14282" y="5320"/>
                  <a:pt x="14998" y="5110"/>
                  <a:pt x="15839" y="4934"/>
                </a:cubicBezTo>
                <a:cubicBezTo>
                  <a:pt x="16272" y="4843"/>
                  <a:pt x="16790" y="4763"/>
                  <a:pt x="17320" y="4804"/>
                </a:cubicBezTo>
                <a:cubicBezTo>
                  <a:pt x="17943" y="4852"/>
                  <a:pt x="18168" y="5029"/>
                  <a:pt x="18252" y="5198"/>
                </a:cubicBezTo>
                <a:cubicBezTo>
                  <a:pt x="18440" y="5578"/>
                  <a:pt x="18297" y="5961"/>
                  <a:pt x="18083" y="6340"/>
                </a:cubicBezTo>
                <a:cubicBezTo>
                  <a:pt x="17943" y="6588"/>
                  <a:pt x="17771" y="6838"/>
                  <a:pt x="17554" y="7082"/>
                </a:cubicBezTo>
                <a:cubicBezTo>
                  <a:pt x="17343" y="7319"/>
                  <a:pt x="17075" y="7552"/>
                  <a:pt x="16568" y="7756"/>
                </a:cubicBezTo>
                <a:cubicBezTo>
                  <a:pt x="16277" y="7873"/>
                  <a:pt x="15941" y="7979"/>
                  <a:pt x="15575" y="8077"/>
                </a:cubicBezTo>
                <a:cubicBezTo>
                  <a:pt x="15225" y="8170"/>
                  <a:pt x="14762" y="8216"/>
                  <a:pt x="14281" y="8235"/>
                </a:cubicBezTo>
                <a:cubicBezTo>
                  <a:pt x="14111" y="8109"/>
                  <a:pt x="13915" y="8003"/>
                  <a:pt x="13664" y="7919"/>
                </a:cubicBezTo>
                <a:cubicBezTo>
                  <a:pt x="13412" y="7834"/>
                  <a:pt x="13105" y="7770"/>
                  <a:pt x="12713" y="7727"/>
                </a:cubicBezTo>
                <a:close/>
                <a:moveTo>
                  <a:pt x="4656" y="10433"/>
                </a:moveTo>
                <a:cubicBezTo>
                  <a:pt x="4714" y="10363"/>
                  <a:pt x="4741" y="10292"/>
                  <a:pt x="4767" y="10222"/>
                </a:cubicBezTo>
                <a:cubicBezTo>
                  <a:pt x="4822" y="10071"/>
                  <a:pt x="4839" y="9919"/>
                  <a:pt x="4964" y="9771"/>
                </a:cubicBezTo>
                <a:cubicBezTo>
                  <a:pt x="5127" y="9578"/>
                  <a:pt x="5457" y="9396"/>
                  <a:pt x="5958" y="9244"/>
                </a:cubicBezTo>
                <a:cubicBezTo>
                  <a:pt x="6571" y="9059"/>
                  <a:pt x="7482" y="8908"/>
                  <a:pt x="8576" y="8798"/>
                </a:cubicBezTo>
                <a:cubicBezTo>
                  <a:pt x="9415" y="8714"/>
                  <a:pt x="10310" y="8643"/>
                  <a:pt x="11218" y="8591"/>
                </a:cubicBezTo>
                <a:cubicBezTo>
                  <a:pt x="12126" y="8538"/>
                  <a:pt x="13048" y="8503"/>
                  <a:pt x="13942" y="8489"/>
                </a:cubicBezTo>
                <a:cubicBezTo>
                  <a:pt x="14104" y="8574"/>
                  <a:pt x="14136" y="8691"/>
                  <a:pt x="14134" y="8752"/>
                </a:cubicBezTo>
                <a:cubicBezTo>
                  <a:pt x="14129" y="8911"/>
                  <a:pt x="14146" y="9053"/>
                  <a:pt x="13832" y="9165"/>
                </a:cubicBezTo>
                <a:cubicBezTo>
                  <a:pt x="13469" y="9295"/>
                  <a:pt x="12847" y="9377"/>
                  <a:pt x="12374" y="9447"/>
                </a:cubicBezTo>
                <a:cubicBezTo>
                  <a:pt x="9888" y="9815"/>
                  <a:pt x="7236" y="10108"/>
                  <a:pt x="4656" y="10433"/>
                </a:cubicBezTo>
                <a:close/>
                <a:moveTo>
                  <a:pt x="10977" y="10725"/>
                </a:moveTo>
                <a:cubicBezTo>
                  <a:pt x="10686" y="10505"/>
                  <a:pt x="10690" y="10271"/>
                  <a:pt x="11044" y="10055"/>
                </a:cubicBezTo>
                <a:cubicBezTo>
                  <a:pt x="11466" y="9797"/>
                  <a:pt x="12319" y="9591"/>
                  <a:pt x="13383" y="9475"/>
                </a:cubicBezTo>
                <a:cubicBezTo>
                  <a:pt x="12675" y="9648"/>
                  <a:pt x="12235" y="9879"/>
                  <a:pt x="12141" y="10126"/>
                </a:cubicBezTo>
                <a:cubicBezTo>
                  <a:pt x="12048" y="10374"/>
                  <a:pt x="12304" y="10619"/>
                  <a:pt x="12599" y="10854"/>
                </a:cubicBezTo>
                <a:cubicBezTo>
                  <a:pt x="12845" y="11051"/>
                  <a:pt x="13180" y="11247"/>
                  <a:pt x="13383" y="11446"/>
                </a:cubicBezTo>
                <a:cubicBezTo>
                  <a:pt x="13118" y="11406"/>
                  <a:pt x="12865" y="11362"/>
                  <a:pt x="12627" y="11312"/>
                </a:cubicBezTo>
                <a:cubicBezTo>
                  <a:pt x="11875" y="11157"/>
                  <a:pt x="11285" y="10957"/>
                  <a:pt x="10977" y="10725"/>
                </a:cubicBezTo>
                <a:close/>
                <a:moveTo>
                  <a:pt x="12736" y="10119"/>
                </a:moveTo>
                <a:cubicBezTo>
                  <a:pt x="12809" y="10001"/>
                  <a:pt x="12965" y="9887"/>
                  <a:pt x="13189" y="9781"/>
                </a:cubicBezTo>
                <a:cubicBezTo>
                  <a:pt x="13473" y="9647"/>
                  <a:pt x="13870" y="9528"/>
                  <a:pt x="14281" y="9418"/>
                </a:cubicBezTo>
                <a:cubicBezTo>
                  <a:pt x="15115" y="9192"/>
                  <a:pt x="15982" y="8988"/>
                  <a:pt x="16894" y="8798"/>
                </a:cubicBezTo>
                <a:cubicBezTo>
                  <a:pt x="17837" y="8602"/>
                  <a:pt x="18828" y="8422"/>
                  <a:pt x="19879" y="8251"/>
                </a:cubicBezTo>
                <a:cubicBezTo>
                  <a:pt x="19714" y="8777"/>
                  <a:pt x="19228" y="9294"/>
                  <a:pt x="18475" y="9784"/>
                </a:cubicBezTo>
                <a:cubicBezTo>
                  <a:pt x="17731" y="10268"/>
                  <a:pt x="16726" y="10726"/>
                  <a:pt x="15510" y="11137"/>
                </a:cubicBezTo>
                <a:cubicBezTo>
                  <a:pt x="15230" y="11235"/>
                  <a:pt x="14951" y="11312"/>
                  <a:pt x="14685" y="11365"/>
                </a:cubicBezTo>
                <a:cubicBezTo>
                  <a:pt x="14419" y="11418"/>
                  <a:pt x="14167" y="11446"/>
                  <a:pt x="13942" y="11446"/>
                </a:cubicBezTo>
                <a:cubicBezTo>
                  <a:pt x="13754" y="11305"/>
                  <a:pt x="13564" y="11164"/>
                  <a:pt x="13370" y="11023"/>
                </a:cubicBezTo>
                <a:cubicBezTo>
                  <a:pt x="12967" y="10729"/>
                  <a:pt x="12548" y="10427"/>
                  <a:pt x="12736" y="10119"/>
                </a:cubicBezTo>
                <a:close/>
                <a:moveTo>
                  <a:pt x="14052" y="11588"/>
                </a:moveTo>
                <a:cubicBezTo>
                  <a:pt x="14222" y="11574"/>
                  <a:pt x="14390" y="11559"/>
                  <a:pt x="14544" y="11542"/>
                </a:cubicBezTo>
                <a:cubicBezTo>
                  <a:pt x="14698" y="11524"/>
                  <a:pt x="14838" y="11503"/>
                  <a:pt x="14951" y="11475"/>
                </a:cubicBezTo>
                <a:cubicBezTo>
                  <a:pt x="14838" y="11532"/>
                  <a:pt x="14726" y="11595"/>
                  <a:pt x="14628" y="11661"/>
                </a:cubicBezTo>
                <a:cubicBezTo>
                  <a:pt x="14530" y="11728"/>
                  <a:pt x="14446" y="11798"/>
                  <a:pt x="14391" y="11869"/>
                </a:cubicBezTo>
                <a:cubicBezTo>
                  <a:pt x="14336" y="11813"/>
                  <a:pt x="14280" y="11763"/>
                  <a:pt x="14223" y="11718"/>
                </a:cubicBezTo>
                <a:cubicBezTo>
                  <a:pt x="14167" y="11672"/>
                  <a:pt x="14109" y="11630"/>
                  <a:pt x="14052" y="11588"/>
                </a:cubicBezTo>
                <a:close/>
                <a:moveTo>
                  <a:pt x="12110" y="15478"/>
                </a:moveTo>
                <a:cubicBezTo>
                  <a:pt x="10442" y="15210"/>
                  <a:pt x="9104" y="14843"/>
                  <a:pt x="8210" y="14387"/>
                </a:cubicBezTo>
                <a:cubicBezTo>
                  <a:pt x="7480" y="14016"/>
                  <a:pt x="7084" y="13610"/>
                  <a:pt x="6880" y="13199"/>
                </a:cubicBezTo>
                <a:cubicBezTo>
                  <a:pt x="6764" y="12966"/>
                  <a:pt x="6801" y="12723"/>
                  <a:pt x="7225" y="12540"/>
                </a:cubicBezTo>
                <a:cubicBezTo>
                  <a:pt x="7595" y="12382"/>
                  <a:pt x="8193" y="12287"/>
                  <a:pt x="8940" y="12277"/>
                </a:cubicBezTo>
                <a:cubicBezTo>
                  <a:pt x="9533" y="12269"/>
                  <a:pt x="10096" y="12328"/>
                  <a:pt x="10615" y="12401"/>
                </a:cubicBezTo>
                <a:cubicBezTo>
                  <a:pt x="11654" y="12546"/>
                  <a:pt x="12561" y="12739"/>
                  <a:pt x="13412" y="12947"/>
                </a:cubicBezTo>
                <a:cubicBezTo>
                  <a:pt x="14201" y="13139"/>
                  <a:pt x="14957" y="13342"/>
                  <a:pt x="15510" y="13581"/>
                </a:cubicBezTo>
                <a:cubicBezTo>
                  <a:pt x="15808" y="13710"/>
                  <a:pt x="16044" y="13847"/>
                  <a:pt x="16169" y="13993"/>
                </a:cubicBezTo>
                <a:cubicBezTo>
                  <a:pt x="16242" y="14078"/>
                  <a:pt x="16276" y="14164"/>
                  <a:pt x="16252" y="14250"/>
                </a:cubicBezTo>
                <a:cubicBezTo>
                  <a:pt x="16233" y="14321"/>
                  <a:pt x="16179" y="14391"/>
                  <a:pt x="16069" y="14461"/>
                </a:cubicBezTo>
                <a:cubicBezTo>
                  <a:pt x="15902" y="14574"/>
                  <a:pt x="15622" y="14666"/>
                  <a:pt x="15286" y="14750"/>
                </a:cubicBezTo>
                <a:cubicBezTo>
                  <a:pt x="14951" y="14835"/>
                  <a:pt x="14559" y="14913"/>
                  <a:pt x="14167" y="14997"/>
                </a:cubicBezTo>
                <a:cubicBezTo>
                  <a:pt x="13670" y="15101"/>
                  <a:pt x="13161" y="15201"/>
                  <a:pt x="12660" y="15325"/>
                </a:cubicBezTo>
                <a:cubicBezTo>
                  <a:pt x="12464" y="15373"/>
                  <a:pt x="12286" y="15425"/>
                  <a:pt x="12110" y="15478"/>
                </a:cubicBezTo>
                <a:close/>
                <a:moveTo>
                  <a:pt x="13172" y="15501"/>
                </a:moveTo>
                <a:cubicBezTo>
                  <a:pt x="12995" y="15516"/>
                  <a:pt x="12812" y="15527"/>
                  <a:pt x="12626" y="15533"/>
                </a:cubicBezTo>
                <a:cubicBezTo>
                  <a:pt x="12784" y="15480"/>
                  <a:pt x="12986" y="15429"/>
                  <a:pt x="13192" y="15380"/>
                </a:cubicBezTo>
                <a:cubicBezTo>
                  <a:pt x="13684" y="15261"/>
                  <a:pt x="14243" y="15159"/>
                  <a:pt x="14777" y="15053"/>
                </a:cubicBezTo>
                <a:cubicBezTo>
                  <a:pt x="15323" y="14943"/>
                  <a:pt x="15843" y="14829"/>
                  <a:pt x="16232" y="14682"/>
                </a:cubicBezTo>
                <a:cubicBezTo>
                  <a:pt x="16392" y="14622"/>
                  <a:pt x="16525" y="14557"/>
                  <a:pt x="16629" y="14490"/>
                </a:cubicBezTo>
                <a:cubicBezTo>
                  <a:pt x="16684" y="14546"/>
                  <a:pt x="16712" y="14595"/>
                  <a:pt x="16740" y="14644"/>
                </a:cubicBezTo>
                <a:cubicBezTo>
                  <a:pt x="16768" y="14694"/>
                  <a:pt x="16796" y="14743"/>
                  <a:pt x="16853" y="14799"/>
                </a:cubicBezTo>
                <a:cubicBezTo>
                  <a:pt x="16323" y="14905"/>
                  <a:pt x="15791" y="15017"/>
                  <a:pt x="15272" y="15134"/>
                </a:cubicBezTo>
                <a:cubicBezTo>
                  <a:pt x="14630" y="15278"/>
                  <a:pt x="13989" y="15431"/>
                  <a:pt x="13172" y="15501"/>
                </a:cubicBezTo>
                <a:close/>
                <a:moveTo>
                  <a:pt x="17299" y="14687"/>
                </a:moveTo>
                <a:cubicBezTo>
                  <a:pt x="17202" y="14571"/>
                  <a:pt x="17119" y="14453"/>
                  <a:pt x="17022" y="14335"/>
                </a:cubicBezTo>
                <a:cubicBezTo>
                  <a:pt x="16691" y="13932"/>
                  <a:pt x="16295" y="13532"/>
                  <a:pt x="15845" y="13137"/>
                </a:cubicBezTo>
                <a:cubicBezTo>
                  <a:pt x="16626" y="13414"/>
                  <a:pt x="17191" y="13705"/>
                  <a:pt x="17539" y="14053"/>
                </a:cubicBezTo>
                <a:cubicBezTo>
                  <a:pt x="17697" y="14211"/>
                  <a:pt x="17807" y="14378"/>
                  <a:pt x="17862" y="14546"/>
                </a:cubicBezTo>
                <a:lnTo>
                  <a:pt x="17299" y="14687"/>
                </a:lnTo>
                <a:close/>
                <a:moveTo>
                  <a:pt x="17605" y="15069"/>
                </a:moveTo>
                <a:lnTo>
                  <a:pt x="17435" y="14847"/>
                </a:lnTo>
                <a:lnTo>
                  <a:pt x="17862" y="14744"/>
                </a:lnTo>
                <a:cubicBezTo>
                  <a:pt x="17863" y="14800"/>
                  <a:pt x="17835" y="14856"/>
                  <a:pt x="17791" y="14909"/>
                </a:cubicBezTo>
                <a:cubicBezTo>
                  <a:pt x="17742" y="14968"/>
                  <a:pt x="17674" y="15022"/>
                  <a:pt x="17605" y="15069"/>
                </a:cubicBezTo>
                <a:close/>
                <a:moveTo>
                  <a:pt x="20203" y="13392"/>
                </a:moveTo>
                <a:cubicBezTo>
                  <a:pt x="19829" y="13710"/>
                  <a:pt x="19357" y="14024"/>
                  <a:pt x="18574" y="14292"/>
                </a:cubicBezTo>
                <a:cubicBezTo>
                  <a:pt x="18490" y="14321"/>
                  <a:pt x="18402" y="14349"/>
                  <a:pt x="18311" y="14377"/>
                </a:cubicBezTo>
                <a:cubicBezTo>
                  <a:pt x="18254" y="14235"/>
                  <a:pt x="18145" y="14088"/>
                  <a:pt x="17988" y="13951"/>
                </a:cubicBezTo>
                <a:cubicBezTo>
                  <a:pt x="17753" y="13746"/>
                  <a:pt x="17409" y="13561"/>
                  <a:pt x="17007" y="13377"/>
                </a:cubicBezTo>
                <a:cubicBezTo>
                  <a:pt x="16852" y="13305"/>
                  <a:pt x="16687" y="13235"/>
                  <a:pt x="16519" y="13165"/>
                </a:cubicBezTo>
                <a:cubicBezTo>
                  <a:pt x="16237" y="13024"/>
                  <a:pt x="15929" y="12890"/>
                  <a:pt x="15663" y="12757"/>
                </a:cubicBezTo>
                <a:cubicBezTo>
                  <a:pt x="15397" y="12623"/>
                  <a:pt x="15173" y="12489"/>
                  <a:pt x="15061" y="12348"/>
                </a:cubicBezTo>
                <a:cubicBezTo>
                  <a:pt x="14773" y="12083"/>
                  <a:pt x="14837" y="11840"/>
                  <a:pt x="15173" y="11651"/>
                </a:cubicBezTo>
                <a:cubicBezTo>
                  <a:pt x="15600" y="11409"/>
                  <a:pt x="16483" y="11230"/>
                  <a:pt x="17523" y="11221"/>
                </a:cubicBezTo>
                <a:cubicBezTo>
                  <a:pt x="18466" y="11213"/>
                  <a:pt x="19306" y="11349"/>
                  <a:pt x="19905" y="11535"/>
                </a:cubicBezTo>
                <a:cubicBezTo>
                  <a:pt x="20224" y="11633"/>
                  <a:pt x="20473" y="11745"/>
                  <a:pt x="20659" y="11869"/>
                </a:cubicBezTo>
                <a:cubicBezTo>
                  <a:pt x="20928" y="12094"/>
                  <a:pt x="20949" y="12327"/>
                  <a:pt x="20869" y="12559"/>
                </a:cubicBezTo>
                <a:cubicBezTo>
                  <a:pt x="20771" y="12842"/>
                  <a:pt x="20525" y="13118"/>
                  <a:pt x="20203" y="13392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45700" lIns="17125" spcFirstLastPara="1" rIns="171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5"/>
          <p:cNvSpPr/>
          <p:nvPr/>
        </p:nvSpPr>
        <p:spPr>
          <a:xfrm>
            <a:off x="1502630" y="3012288"/>
            <a:ext cx="889298" cy="973288"/>
          </a:xfrm>
          <a:custGeom>
            <a:rect b="b" l="l" r="r" t="t"/>
            <a:pathLst>
              <a:path extrusionOk="0" h="21600" w="21220">
                <a:moveTo>
                  <a:pt x="9232" y="21600"/>
                </a:moveTo>
                <a:cubicBezTo>
                  <a:pt x="8521" y="21600"/>
                  <a:pt x="7899" y="21152"/>
                  <a:pt x="7677" y="20435"/>
                </a:cubicBezTo>
                <a:lnTo>
                  <a:pt x="6921" y="18105"/>
                </a:lnTo>
                <a:lnTo>
                  <a:pt x="4610" y="18866"/>
                </a:lnTo>
                <a:cubicBezTo>
                  <a:pt x="4432" y="18911"/>
                  <a:pt x="4254" y="18956"/>
                  <a:pt x="4121" y="18956"/>
                </a:cubicBezTo>
                <a:cubicBezTo>
                  <a:pt x="3410" y="18956"/>
                  <a:pt x="2788" y="18508"/>
                  <a:pt x="2566" y="17791"/>
                </a:cubicBezTo>
                <a:cubicBezTo>
                  <a:pt x="2299" y="16939"/>
                  <a:pt x="2743" y="15998"/>
                  <a:pt x="3632" y="15685"/>
                </a:cubicBezTo>
                <a:lnTo>
                  <a:pt x="5943" y="14923"/>
                </a:lnTo>
                <a:lnTo>
                  <a:pt x="4432" y="10262"/>
                </a:lnTo>
                <a:lnTo>
                  <a:pt x="2121" y="11024"/>
                </a:lnTo>
                <a:cubicBezTo>
                  <a:pt x="1943" y="11069"/>
                  <a:pt x="1766" y="11114"/>
                  <a:pt x="1632" y="11114"/>
                </a:cubicBezTo>
                <a:cubicBezTo>
                  <a:pt x="921" y="11114"/>
                  <a:pt x="299" y="10666"/>
                  <a:pt x="77" y="9949"/>
                </a:cubicBezTo>
                <a:cubicBezTo>
                  <a:pt x="-190" y="9097"/>
                  <a:pt x="254" y="8156"/>
                  <a:pt x="1143" y="7842"/>
                </a:cubicBezTo>
                <a:lnTo>
                  <a:pt x="3454" y="7081"/>
                </a:lnTo>
                <a:lnTo>
                  <a:pt x="2699" y="4750"/>
                </a:lnTo>
                <a:cubicBezTo>
                  <a:pt x="2432" y="3899"/>
                  <a:pt x="2877" y="2958"/>
                  <a:pt x="3766" y="2644"/>
                </a:cubicBezTo>
                <a:cubicBezTo>
                  <a:pt x="3943" y="2599"/>
                  <a:pt x="4121" y="2554"/>
                  <a:pt x="4254" y="2554"/>
                </a:cubicBezTo>
                <a:cubicBezTo>
                  <a:pt x="4966" y="2554"/>
                  <a:pt x="5588" y="3003"/>
                  <a:pt x="5810" y="3720"/>
                </a:cubicBezTo>
                <a:lnTo>
                  <a:pt x="6566" y="6050"/>
                </a:lnTo>
                <a:lnTo>
                  <a:pt x="11188" y="4526"/>
                </a:lnTo>
                <a:lnTo>
                  <a:pt x="10432" y="2196"/>
                </a:lnTo>
                <a:cubicBezTo>
                  <a:pt x="10166" y="1344"/>
                  <a:pt x="10610" y="403"/>
                  <a:pt x="11499" y="90"/>
                </a:cubicBezTo>
                <a:cubicBezTo>
                  <a:pt x="11677" y="45"/>
                  <a:pt x="11855" y="0"/>
                  <a:pt x="11988" y="0"/>
                </a:cubicBezTo>
                <a:cubicBezTo>
                  <a:pt x="12699" y="0"/>
                  <a:pt x="13321" y="448"/>
                  <a:pt x="13543" y="1165"/>
                </a:cubicBezTo>
                <a:lnTo>
                  <a:pt x="14299" y="3495"/>
                </a:lnTo>
                <a:lnTo>
                  <a:pt x="16610" y="2734"/>
                </a:lnTo>
                <a:cubicBezTo>
                  <a:pt x="16788" y="2689"/>
                  <a:pt x="16966" y="2644"/>
                  <a:pt x="17099" y="2644"/>
                </a:cubicBezTo>
                <a:cubicBezTo>
                  <a:pt x="17810" y="2644"/>
                  <a:pt x="18432" y="3092"/>
                  <a:pt x="18654" y="3809"/>
                </a:cubicBezTo>
                <a:cubicBezTo>
                  <a:pt x="18921" y="4661"/>
                  <a:pt x="18477" y="5602"/>
                  <a:pt x="17588" y="5915"/>
                </a:cubicBezTo>
                <a:lnTo>
                  <a:pt x="15277" y="6677"/>
                </a:lnTo>
                <a:lnTo>
                  <a:pt x="16788" y="11338"/>
                </a:lnTo>
                <a:lnTo>
                  <a:pt x="19099" y="10576"/>
                </a:lnTo>
                <a:cubicBezTo>
                  <a:pt x="19277" y="10531"/>
                  <a:pt x="19454" y="10486"/>
                  <a:pt x="19588" y="10486"/>
                </a:cubicBezTo>
                <a:cubicBezTo>
                  <a:pt x="20299" y="10486"/>
                  <a:pt x="20921" y="10934"/>
                  <a:pt x="21143" y="11651"/>
                </a:cubicBezTo>
                <a:cubicBezTo>
                  <a:pt x="21410" y="12503"/>
                  <a:pt x="20966" y="13444"/>
                  <a:pt x="20077" y="13758"/>
                </a:cubicBezTo>
                <a:lnTo>
                  <a:pt x="17766" y="14519"/>
                </a:lnTo>
                <a:lnTo>
                  <a:pt x="18521" y="16850"/>
                </a:lnTo>
                <a:cubicBezTo>
                  <a:pt x="18788" y="17701"/>
                  <a:pt x="18343" y="18642"/>
                  <a:pt x="17454" y="18956"/>
                </a:cubicBezTo>
                <a:cubicBezTo>
                  <a:pt x="17277" y="19001"/>
                  <a:pt x="17099" y="19046"/>
                  <a:pt x="16966" y="19046"/>
                </a:cubicBezTo>
                <a:cubicBezTo>
                  <a:pt x="16254" y="19046"/>
                  <a:pt x="15632" y="18597"/>
                  <a:pt x="15410" y="17880"/>
                </a:cubicBezTo>
                <a:lnTo>
                  <a:pt x="14654" y="15550"/>
                </a:lnTo>
                <a:lnTo>
                  <a:pt x="10032" y="17074"/>
                </a:lnTo>
                <a:lnTo>
                  <a:pt x="10788" y="19404"/>
                </a:lnTo>
                <a:cubicBezTo>
                  <a:pt x="11054" y="20256"/>
                  <a:pt x="10610" y="21197"/>
                  <a:pt x="9721" y="21510"/>
                </a:cubicBezTo>
                <a:cubicBezTo>
                  <a:pt x="9588" y="21555"/>
                  <a:pt x="9410" y="21600"/>
                  <a:pt x="9232" y="21600"/>
                </a:cubicBezTo>
                <a:close/>
                <a:moveTo>
                  <a:pt x="7543" y="9232"/>
                </a:moveTo>
                <a:lnTo>
                  <a:pt x="9054" y="13892"/>
                </a:lnTo>
                <a:lnTo>
                  <a:pt x="13677" y="12368"/>
                </a:lnTo>
                <a:lnTo>
                  <a:pt x="12166" y="7708"/>
                </a:lnTo>
                <a:lnTo>
                  <a:pt x="7543" y="9232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4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5"/>
          <p:cNvSpPr/>
          <p:nvPr/>
        </p:nvSpPr>
        <p:spPr>
          <a:xfrm flipH="1">
            <a:off x="3538896" y="373322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5"/>
          <p:cNvSpPr txBox="1"/>
          <p:nvPr/>
        </p:nvSpPr>
        <p:spPr>
          <a:xfrm>
            <a:off x="3869856" y="371893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#INSTAGRAMLERNEN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6"/>
          <p:cNvSpPr/>
          <p:nvPr/>
        </p:nvSpPr>
        <p:spPr>
          <a:xfrm>
            <a:off x="3379027" y="17626"/>
            <a:ext cx="2650833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6"/>
          <p:cNvSpPr txBox="1"/>
          <p:nvPr>
            <p:ph type="ctrTitle"/>
          </p:nvPr>
        </p:nvSpPr>
        <p:spPr>
          <a:xfrm>
            <a:off x="376085" y="1198121"/>
            <a:ext cx="2800343" cy="1407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3000"/>
              <a:t>   </a:t>
            </a:r>
            <a:r>
              <a:rPr b="1" lang="de-DE" sz="3000">
                <a:solidFill>
                  <a:srgbClr val="261C20"/>
                </a:solidFill>
              </a:rPr>
              <a:t>9 MITTLERE HASHTAGS:</a:t>
            </a:r>
            <a:endParaRPr sz="3000">
              <a:solidFill>
                <a:srgbClr val="261C20"/>
              </a:solidFill>
            </a:endParaRPr>
          </a:p>
        </p:txBody>
      </p:sp>
      <p:sp>
        <p:nvSpPr>
          <p:cNvPr id="316" name="Google Shape;316;p36"/>
          <p:cNvSpPr txBox="1"/>
          <p:nvPr>
            <p:ph idx="1" type="body"/>
          </p:nvPr>
        </p:nvSpPr>
        <p:spPr>
          <a:xfrm>
            <a:off x="3776388" y="1320926"/>
            <a:ext cx="2538564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#AGENTUR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17" name="Google Shape;317;p36"/>
          <p:cNvSpPr txBox="1"/>
          <p:nvPr>
            <p:ph idx="3" type="body"/>
          </p:nvPr>
        </p:nvSpPr>
        <p:spPr>
          <a:xfrm>
            <a:off x="6454102" y="1303273"/>
            <a:ext cx="2313813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#NIEDERSACHSEN</a:t>
            </a:r>
            <a:endParaRPr/>
          </a:p>
        </p:txBody>
      </p:sp>
      <p:sp>
        <p:nvSpPr>
          <p:cNvPr id="318" name="Google Shape;318;p36"/>
          <p:cNvSpPr/>
          <p:nvPr/>
        </p:nvSpPr>
        <p:spPr>
          <a:xfrm>
            <a:off x="3726773" y="551671"/>
            <a:ext cx="1676806" cy="740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baseline="30000" i="0" sz="5250" u="none" cap="none" strike="noStrike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6"/>
          <p:cNvSpPr/>
          <p:nvPr/>
        </p:nvSpPr>
        <p:spPr>
          <a:xfrm flipH="1">
            <a:off x="3561786" y="146539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6"/>
          <p:cNvSpPr/>
          <p:nvPr/>
        </p:nvSpPr>
        <p:spPr>
          <a:xfrm flipH="1">
            <a:off x="3561569" y="1926386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3860077" y="1870943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#MARKETINGHACKS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3849896" y="327551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#ONLINEMARKETINGTIPPS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6"/>
          <p:cNvSpPr/>
          <p:nvPr/>
        </p:nvSpPr>
        <p:spPr>
          <a:xfrm flipH="1">
            <a:off x="3555624" y="2387381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3860077" y="2334354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#MARKETINGAGENTUR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6"/>
          <p:cNvSpPr/>
          <p:nvPr/>
        </p:nvSpPr>
        <p:spPr>
          <a:xfrm flipH="1">
            <a:off x="3547788" y="285005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3860988" y="279776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#SOCIALMEDIAAGENTUR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6"/>
          <p:cNvSpPr/>
          <p:nvPr/>
        </p:nvSpPr>
        <p:spPr>
          <a:xfrm flipH="1">
            <a:off x="3538896" y="330937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6"/>
          <p:cNvSpPr/>
          <p:nvPr/>
        </p:nvSpPr>
        <p:spPr>
          <a:xfrm flipH="1">
            <a:off x="6170042" y="146308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6"/>
          <p:cNvSpPr/>
          <p:nvPr/>
        </p:nvSpPr>
        <p:spPr>
          <a:xfrm flipH="1">
            <a:off x="6170041" y="1920919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6"/>
          <p:cNvSpPr/>
          <p:nvPr/>
        </p:nvSpPr>
        <p:spPr>
          <a:xfrm flipH="1">
            <a:off x="6170041" y="2377217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6"/>
          <p:cNvSpPr txBox="1"/>
          <p:nvPr/>
        </p:nvSpPr>
        <p:spPr>
          <a:xfrm>
            <a:off x="6499709" y="187094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#INSTAGRAMCOACH</a:t>
            </a:r>
            <a:endParaRPr/>
          </a:p>
        </p:txBody>
      </p:sp>
      <p:sp>
        <p:nvSpPr>
          <p:cNvPr id="332" name="Google Shape;332;p36"/>
          <p:cNvSpPr txBox="1"/>
          <p:nvPr/>
        </p:nvSpPr>
        <p:spPr>
          <a:xfrm>
            <a:off x="6499709" y="2332202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#INSTAGRAMTIPPS</a:t>
            </a:r>
            <a:endParaRPr/>
          </a:p>
        </p:txBody>
      </p:sp>
      <p:sp>
        <p:nvSpPr>
          <p:cNvPr id="333" name="Google Shape;333;p36"/>
          <p:cNvSpPr txBox="1"/>
          <p:nvPr/>
        </p:nvSpPr>
        <p:spPr>
          <a:xfrm>
            <a:off x="6499709" y="2798454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6"/>
          <p:cNvSpPr txBox="1"/>
          <p:nvPr/>
        </p:nvSpPr>
        <p:spPr>
          <a:xfrm>
            <a:off x="6519774" y="325971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6"/>
          <p:cNvSpPr/>
          <p:nvPr/>
        </p:nvSpPr>
        <p:spPr>
          <a:xfrm flipH="1" rot="9125726">
            <a:off x="8410475" y="-108179"/>
            <a:ext cx="390182" cy="1345022"/>
          </a:xfrm>
          <a:custGeom>
            <a:rect b="b" l="l" r="r" t="t"/>
            <a:pathLst>
              <a:path extrusionOk="0" h="21590" w="21499">
                <a:moveTo>
                  <a:pt x="21219" y="11841"/>
                </a:moveTo>
                <a:cubicBezTo>
                  <a:pt x="20710" y="11429"/>
                  <a:pt x="19374" y="11101"/>
                  <a:pt x="17691" y="11087"/>
                </a:cubicBezTo>
                <a:cubicBezTo>
                  <a:pt x="17122" y="11083"/>
                  <a:pt x="16559" y="11119"/>
                  <a:pt x="16069" y="11192"/>
                </a:cubicBezTo>
                <a:cubicBezTo>
                  <a:pt x="17350" y="10754"/>
                  <a:pt x="18385" y="10270"/>
                  <a:pt x="19119" y="9756"/>
                </a:cubicBezTo>
                <a:cubicBezTo>
                  <a:pt x="19562" y="9447"/>
                  <a:pt x="19891" y="9128"/>
                  <a:pt x="20114" y="8804"/>
                </a:cubicBezTo>
                <a:cubicBezTo>
                  <a:pt x="20288" y="8551"/>
                  <a:pt x="20395" y="8295"/>
                  <a:pt x="20435" y="8038"/>
                </a:cubicBezTo>
                <a:cubicBezTo>
                  <a:pt x="19685" y="8137"/>
                  <a:pt x="18960" y="8247"/>
                  <a:pt x="18266" y="8369"/>
                </a:cubicBezTo>
                <a:cubicBezTo>
                  <a:pt x="17714" y="8466"/>
                  <a:pt x="17185" y="8573"/>
                  <a:pt x="16629" y="8686"/>
                </a:cubicBezTo>
                <a:lnTo>
                  <a:pt x="16968" y="8343"/>
                </a:lnTo>
                <a:lnTo>
                  <a:pt x="14951" y="8348"/>
                </a:lnTo>
                <a:cubicBezTo>
                  <a:pt x="15363" y="8303"/>
                  <a:pt x="15744" y="8241"/>
                  <a:pt x="16081" y="8166"/>
                </a:cubicBezTo>
                <a:cubicBezTo>
                  <a:pt x="17176" y="7922"/>
                  <a:pt x="17706" y="7566"/>
                  <a:pt x="18081" y="7209"/>
                </a:cubicBezTo>
                <a:cubicBezTo>
                  <a:pt x="18330" y="6972"/>
                  <a:pt x="18521" y="6732"/>
                  <a:pt x="18661" y="6490"/>
                </a:cubicBezTo>
                <a:cubicBezTo>
                  <a:pt x="18916" y="6048"/>
                  <a:pt x="19002" y="5600"/>
                  <a:pt x="18744" y="5159"/>
                </a:cubicBezTo>
                <a:cubicBezTo>
                  <a:pt x="18616" y="4942"/>
                  <a:pt x="18307" y="4714"/>
                  <a:pt x="17495" y="4657"/>
                </a:cubicBezTo>
                <a:cubicBezTo>
                  <a:pt x="16936" y="4617"/>
                  <a:pt x="16375" y="4684"/>
                  <a:pt x="15889" y="4766"/>
                </a:cubicBezTo>
                <a:cubicBezTo>
                  <a:pt x="14898" y="4933"/>
                  <a:pt x="14089" y="5157"/>
                  <a:pt x="13370" y="5396"/>
                </a:cubicBezTo>
                <a:cubicBezTo>
                  <a:pt x="12901" y="5552"/>
                  <a:pt x="12469" y="5714"/>
                  <a:pt x="12087" y="5877"/>
                </a:cubicBezTo>
                <a:lnTo>
                  <a:pt x="11925" y="5446"/>
                </a:lnTo>
                <a:cubicBezTo>
                  <a:pt x="12043" y="5389"/>
                  <a:pt x="12043" y="5305"/>
                  <a:pt x="12043" y="5220"/>
                </a:cubicBezTo>
                <a:cubicBezTo>
                  <a:pt x="12043" y="5164"/>
                  <a:pt x="12043" y="5107"/>
                  <a:pt x="12043" y="5051"/>
                </a:cubicBezTo>
                <a:cubicBezTo>
                  <a:pt x="12364" y="5034"/>
                  <a:pt x="12671" y="5002"/>
                  <a:pt x="12947" y="4958"/>
                </a:cubicBezTo>
                <a:cubicBezTo>
                  <a:pt x="13716" y="4833"/>
                  <a:pt x="14188" y="4625"/>
                  <a:pt x="14446" y="4404"/>
                </a:cubicBezTo>
                <a:cubicBezTo>
                  <a:pt x="14965" y="3958"/>
                  <a:pt x="14753" y="3485"/>
                  <a:pt x="14364" y="3046"/>
                </a:cubicBezTo>
                <a:cubicBezTo>
                  <a:pt x="14180" y="2838"/>
                  <a:pt x="13950" y="2636"/>
                  <a:pt x="13535" y="2446"/>
                </a:cubicBezTo>
                <a:cubicBezTo>
                  <a:pt x="13003" y="2203"/>
                  <a:pt x="12184" y="2002"/>
                  <a:pt x="11136" y="1916"/>
                </a:cubicBezTo>
                <a:cubicBezTo>
                  <a:pt x="10525" y="1865"/>
                  <a:pt x="9871" y="1858"/>
                  <a:pt x="9246" y="1895"/>
                </a:cubicBezTo>
                <a:cubicBezTo>
                  <a:pt x="9300" y="1738"/>
                  <a:pt x="9300" y="1580"/>
                  <a:pt x="9245" y="1423"/>
                </a:cubicBezTo>
                <a:cubicBezTo>
                  <a:pt x="9174" y="1214"/>
                  <a:pt x="9023" y="1011"/>
                  <a:pt x="8718" y="815"/>
                </a:cubicBezTo>
                <a:cubicBezTo>
                  <a:pt x="8373" y="594"/>
                  <a:pt x="7805" y="400"/>
                  <a:pt x="7070" y="258"/>
                </a:cubicBezTo>
                <a:cubicBezTo>
                  <a:pt x="6527" y="153"/>
                  <a:pt x="5906" y="79"/>
                  <a:pt x="5269" y="23"/>
                </a:cubicBezTo>
                <a:cubicBezTo>
                  <a:pt x="5069" y="5"/>
                  <a:pt x="4857" y="-10"/>
                  <a:pt x="4656" y="7"/>
                </a:cubicBezTo>
                <a:cubicBezTo>
                  <a:pt x="4530" y="18"/>
                  <a:pt x="4412" y="44"/>
                  <a:pt x="4432" y="92"/>
                </a:cubicBezTo>
                <a:cubicBezTo>
                  <a:pt x="4443" y="120"/>
                  <a:pt x="4554" y="139"/>
                  <a:pt x="4656" y="148"/>
                </a:cubicBezTo>
                <a:cubicBezTo>
                  <a:pt x="5085" y="184"/>
                  <a:pt x="5540" y="207"/>
                  <a:pt x="5966" y="253"/>
                </a:cubicBezTo>
                <a:cubicBezTo>
                  <a:pt x="6737" y="337"/>
                  <a:pt x="7308" y="500"/>
                  <a:pt x="7763" y="676"/>
                </a:cubicBezTo>
                <a:cubicBezTo>
                  <a:pt x="8362" y="909"/>
                  <a:pt x="8661" y="1164"/>
                  <a:pt x="8756" y="1441"/>
                </a:cubicBezTo>
                <a:cubicBezTo>
                  <a:pt x="8814" y="1606"/>
                  <a:pt x="8789" y="1782"/>
                  <a:pt x="8687" y="1951"/>
                </a:cubicBezTo>
                <a:cubicBezTo>
                  <a:pt x="8513" y="1963"/>
                  <a:pt x="8344" y="1978"/>
                  <a:pt x="8168" y="1997"/>
                </a:cubicBezTo>
                <a:cubicBezTo>
                  <a:pt x="7779" y="2041"/>
                  <a:pt x="7423" y="2102"/>
                  <a:pt x="7119" y="2177"/>
                </a:cubicBezTo>
                <a:cubicBezTo>
                  <a:pt x="6945" y="2008"/>
                  <a:pt x="6777" y="1839"/>
                  <a:pt x="6614" y="1670"/>
                </a:cubicBezTo>
                <a:cubicBezTo>
                  <a:pt x="6289" y="1331"/>
                  <a:pt x="5962" y="997"/>
                  <a:pt x="5523" y="662"/>
                </a:cubicBezTo>
                <a:cubicBezTo>
                  <a:pt x="5316" y="504"/>
                  <a:pt x="5007" y="353"/>
                  <a:pt x="4606" y="246"/>
                </a:cubicBezTo>
                <a:cubicBezTo>
                  <a:pt x="4235" y="148"/>
                  <a:pt x="3782" y="91"/>
                  <a:pt x="3281" y="141"/>
                </a:cubicBezTo>
                <a:cubicBezTo>
                  <a:pt x="3032" y="165"/>
                  <a:pt x="2849" y="213"/>
                  <a:pt x="2700" y="268"/>
                </a:cubicBezTo>
                <a:cubicBezTo>
                  <a:pt x="2515" y="336"/>
                  <a:pt x="2375" y="416"/>
                  <a:pt x="2311" y="499"/>
                </a:cubicBezTo>
                <a:cubicBezTo>
                  <a:pt x="2194" y="652"/>
                  <a:pt x="2199" y="815"/>
                  <a:pt x="2258" y="980"/>
                </a:cubicBezTo>
                <a:cubicBezTo>
                  <a:pt x="2332" y="1186"/>
                  <a:pt x="2487" y="1396"/>
                  <a:pt x="2750" y="1598"/>
                </a:cubicBezTo>
                <a:cubicBezTo>
                  <a:pt x="3240" y="1975"/>
                  <a:pt x="4123" y="2321"/>
                  <a:pt x="5216" y="2543"/>
                </a:cubicBezTo>
                <a:cubicBezTo>
                  <a:pt x="5273" y="2557"/>
                  <a:pt x="5356" y="2572"/>
                  <a:pt x="5454" y="2586"/>
                </a:cubicBezTo>
                <a:cubicBezTo>
                  <a:pt x="5551" y="2600"/>
                  <a:pt x="5663" y="2613"/>
                  <a:pt x="5775" y="2627"/>
                </a:cubicBezTo>
                <a:cubicBezTo>
                  <a:pt x="5601" y="2911"/>
                  <a:pt x="6048" y="3213"/>
                  <a:pt x="7004" y="3473"/>
                </a:cubicBezTo>
                <a:cubicBezTo>
                  <a:pt x="7348" y="3567"/>
                  <a:pt x="7692" y="3659"/>
                  <a:pt x="8149" y="3754"/>
                </a:cubicBezTo>
                <a:cubicBezTo>
                  <a:pt x="8252" y="3844"/>
                  <a:pt x="8357" y="3933"/>
                  <a:pt x="8448" y="4023"/>
                </a:cubicBezTo>
                <a:cubicBezTo>
                  <a:pt x="8549" y="4121"/>
                  <a:pt x="8633" y="4219"/>
                  <a:pt x="8687" y="4318"/>
                </a:cubicBezTo>
                <a:cubicBezTo>
                  <a:pt x="6319" y="3830"/>
                  <a:pt x="4599" y="3474"/>
                  <a:pt x="3202" y="3184"/>
                </a:cubicBezTo>
                <a:cubicBezTo>
                  <a:pt x="2149" y="2966"/>
                  <a:pt x="1886" y="2911"/>
                  <a:pt x="1121" y="2808"/>
                </a:cubicBezTo>
                <a:cubicBezTo>
                  <a:pt x="766" y="2760"/>
                  <a:pt x="392" y="2721"/>
                  <a:pt x="7" y="2691"/>
                </a:cubicBezTo>
                <a:cubicBezTo>
                  <a:pt x="-46" y="2975"/>
                  <a:pt x="183" y="3259"/>
                  <a:pt x="680" y="3515"/>
                </a:cubicBezTo>
                <a:cubicBezTo>
                  <a:pt x="1613" y="3995"/>
                  <a:pt x="3425" y="4355"/>
                  <a:pt x="5354" y="4604"/>
                </a:cubicBezTo>
                <a:cubicBezTo>
                  <a:pt x="6464" y="4747"/>
                  <a:pt x="7619" y="4865"/>
                  <a:pt x="8799" y="4967"/>
                </a:cubicBezTo>
                <a:cubicBezTo>
                  <a:pt x="9022" y="4986"/>
                  <a:pt x="9246" y="5004"/>
                  <a:pt x="9471" y="5022"/>
                </a:cubicBezTo>
                <a:cubicBezTo>
                  <a:pt x="9548" y="5113"/>
                  <a:pt x="9659" y="5202"/>
                  <a:pt x="9799" y="5289"/>
                </a:cubicBezTo>
                <a:cubicBezTo>
                  <a:pt x="9910" y="5357"/>
                  <a:pt x="10046" y="5426"/>
                  <a:pt x="10255" y="5473"/>
                </a:cubicBezTo>
                <a:cubicBezTo>
                  <a:pt x="10558" y="5543"/>
                  <a:pt x="10966" y="5576"/>
                  <a:pt x="11369" y="5558"/>
                </a:cubicBezTo>
                <a:cubicBezTo>
                  <a:pt x="11425" y="5657"/>
                  <a:pt x="11481" y="5756"/>
                  <a:pt x="11523" y="5854"/>
                </a:cubicBezTo>
                <a:cubicBezTo>
                  <a:pt x="11565" y="5953"/>
                  <a:pt x="11594" y="6052"/>
                  <a:pt x="11594" y="6150"/>
                </a:cubicBezTo>
                <a:cubicBezTo>
                  <a:pt x="11316" y="6312"/>
                  <a:pt x="11037" y="6473"/>
                  <a:pt x="10754" y="6633"/>
                </a:cubicBezTo>
                <a:cubicBezTo>
                  <a:pt x="10233" y="6927"/>
                  <a:pt x="9747" y="7250"/>
                  <a:pt x="10253" y="7537"/>
                </a:cubicBezTo>
                <a:cubicBezTo>
                  <a:pt x="10551" y="7707"/>
                  <a:pt x="11192" y="7824"/>
                  <a:pt x="11925" y="7841"/>
                </a:cubicBezTo>
                <a:cubicBezTo>
                  <a:pt x="12037" y="7843"/>
                  <a:pt x="12151" y="7843"/>
                  <a:pt x="12264" y="7841"/>
                </a:cubicBezTo>
                <a:cubicBezTo>
                  <a:pt x="12376" y="7925"/>
                  <a:pt x="12544" y="8031"/>
                  <a:pt x="12797" y="8126"/>
                </a:cubicBezTo>
                <a:cubicBezTo>
                  <a:pt x="13049" y="8221"/>
                  <a:pt x="13385" y="8306"/>
                  <a:pt x="13832" y="8348"/>
                </a:cubicBezTo>
                <a:cubicBezTo>
                  <a:pt x="12937" y="8362"/>
                  <a:pt x="12015" y="8397"/>
                  <a:pt x="11091" y="8454"/>
                </a:cubicBezTo>
                <a:cubicBezTo>
                  <a:pt x="10168" y="8510"/>
                  <a:pt x="9244" y="8588"/>
                  <a:pt x="8348" y="8686"/>
                </a:cubicBezTo>
                <a:cubicBezTo>
                  <a:pt x="7396" y="8785"/>
                  <a:pt x="6613" y="8905"/>
                  <a:pt x="5998" y="9042"/>
                </a:cubicBezTo>
                <a:cubicBezTo>
                  <a:pt x="5383" y="9179"/>
                  <a:pt x="4936" y="9334"/>
                  <a:pt x="4656" y="9503"/>
                </a:cubicBezTo>
                <a:cubicBezTo>
                  <a:pt x="4544" y="9576"/>
                  <a:pt x="4460" y="9659"/>
                  <a:pt x="4403" y="9746"/>
                </a:cubicBezTo>
                <a:cubicBezTo>
                  <a:pt x="4284" y="9926"/>
                  <a:pt x="4285" y="10112"/>
                  <a:pt x="4179" y="10289"/>
                </a:cubicBezTo>
                <a:cubicBezTo>
                  <a:pt x="4090" y="10437"/>
                  <a:pt x="3906" y="10580"/>
                  <a:pt x="3648" y="10715"/>
                </a:cubicBezTo>
                <a:cubicBezTo>
                  <a:pt x="7451" y="10222"/>
                  <a:pt x="9353" y="9975"/>
                  <a:pt x="10304" y="9852"/>
                </a:cubicBezTo>
                <a:cubicBezTo>
                  <a:pt x="11255" y="9729"/>
                  <a:pt x="11255" y="9729"/>
                  <a:pt x="11255" y="9729"/>
                </a:cubicBezTo>
                <a:cubicBezTo>
                  <a:pt x="10831" y="9852"/>
                  <a:pt x="10529" y="9995"/>
                  <a:pt x="10381" y="10150"/>
                </a:cubicBezTo>
                <a:cubicBezTo>
                  <a:pt x="10182" y="10357"/>
                  <a:pt x="10264" y="10574"/>
                  <a:pt x="10532" y="10778"/>
                </a:cubicBezTo>
                <a:cubicBezTo>
                  <a:pt x="10888" y="11048"/>
                  <a:pt x="11543" y="11293"/>
                  <a:pt x="12461" y="11457"/>
                </a:cubicBezTo>
                <a:cubicBezTo>
                  <a:pt x="12782" y="11514"/>
                  <a:pt x="13124" y="11560"/>
                  <a:pt x="13497" y="11588"/>
                </a:cubicBezTo>
                <a:cubicBezTo>
                  <a:pt x="13882" y="11870"/>
                  <a:pt x="14245" y="12159"/>
                  <a:pt x="14588" y="12454"/>
                </a:cubicBezTo>
                <a:cubicBezTo>
                  <a:pt x="14925" y="12745"/>
                  <a:pt x="15243" y="13042"/>
                  <a:pt x="15543" y="13346"/>
                </a:cubicBezTo>
                <a:cubicBezTo>
                  <a:pt x="14982" y="13179"/>
                  <a:pt x="14397" y="13018"/>
                  <a:pt x="13788" y="12862"/>
                </a:cubicBezTo>
                <a:cubicBezTo>
                  <a:pt x="12872" y="12628"/>
                  <a:pt x="11896" y="12407"/>
                  <a:pt x="10718" y="12261"/>
                </a:cubicBezTo>
                <a:cubicBezTo>
                  <a:pt x="9813" y="12149"/>
                  <a:pt x="8771" y="12091"/>
                  <a:pt x="7861" y="12197"/>
                </a:cubicBezTo>
                <a:cubicBezTo>
                  <a:pt x="7183" y="12275"/>
                  <a:pt x="6738" y="12420"/>
                  <a:pt x="6505" y="12595"/>
                </a:cubicBezTo>
                <a:cubicBezTo>
                  <a:pt x="6288" y="12758"/>
                  <a:pt x="6260" y="12946"/>
                  <a:pt x="6307" y="13126"/>
                </a:cubicBezTo>
                <a:cubicBezTo>
                  <a:pt x="6429" y="13592"/>
                  <a:pt x="6870" y="14051"/>
                  <a:pt x="7719" y="14465"/>
                </a:cubicBezTo>
                <a:cubicBezTo>
                  <a:pt x="8661" y="14925"/>
                  <a:pt x="10076" y="15312"/>
                  <a:pt x="11814" y="15588"/>
                </a:cubicBezTo>
                <a:cubicBezTo>
                  <a:pt x="11460" y="15751"/>
                  <a:pt x="11160" y="15926"/>
                  <a:pt x="10810" y="16148"/>
                </a:cubicBezTo>
                <a:cubicBezTo>
                  <a:pt x="10128" y="16580"/>
                  <a:pt x="9499" y="16987"/>
                  <a:pt x="9021" y="17336"/>
                </a:cubicBezTo>
                <a:cubicBezTo>
                  <a:pt x="8363" y="17097"/>
                  <a:pt x="7564" y="16879"/>
                  <a:pt x="6655" y="16695"/>
                </a:cubicBezTo>
                <a:cubicBezTo>
                  <a:pt x="5779" y="16517"/>
                  <a:pt x="4799" y="16371"/>
                  <a:pt x="3710" y="16299"/>
                </a:cubicBezTo>
                <a:cubicBezTo>
                  <a:pt x="3268" y="16269"/>
                  <a:pt x="2768" y="16265"/>
                  <a:pt x="2529" y="16356"/>
                </a:cubicBezTo>
                <a:cubicBezTo>
                  <a:pt x="2372" y="16417"/>
                  <a:pt x="2423" y="16493"/>
                  <a:pt x="2483" y="16563"/>
                </a:cubicBezTo>
                <a:cubicBezTo>
                  <a:pt x="3029" y="17202"/>
                  <a:pt x="3864" y="17843"/>
                  <a:pt x="5747" y="18293"/>
                </a:cubicBezTo>
                <a:cubicBezTo>
                  <a:pt x="6100" y="18377"/>
                  <a:pt x="6484" y="18453"/>
                  <a:pt x="6894" y="18519"/>
                </a:cubicBezTo>
                <a:cubicBezTo>
                  <a:pt x="6750" y="18583"/>
                  <a:pt x="6679" y="18655"/>
                  <a:pt x="6663" y="18728"/>
                </a:cubicBezTo>
                <a:cubicBezTo>
                  <a:pt x="6642" y="18822"/>
                  <a:pt x="6715" y="18916"/>
                  <a:pt x="6884" y="18992"/>
                </a:cubicBezTo>
                <a:cubicBezTo>
                  <a:pt x="6994" y="19041"/>
                  <a:pt x="7148" y="19082"/>
                  <a:pt x="7343" y="19115"/>
                </a:cubicBezTo>
                <a:cubicBezTo>
                  <a:pt x="7118" y="19508"/>
                  <a:pt x="6922" y="19908"/>
                  <a:pt x="6755" y="20312"/>
                </a:cubicBezTo>
                <a:cubicBezTo>
                  <a:pt x="6586" y="20717"/>
                  <a:pt x="6446" y="21126"/>
                  <a:pt x="6334" y="21534"/>
                </a:cubicBezTo>
                <a:cubicBezTo>
                  <a:pt x="6334" y="21548"/>
                  <a:pt x="6362" y="21562"/>
                  <a:pt x="6404" y="21573"/>
                </a:cubicBezTo>
                <a:cubicBezTo>
                  <a:pt x="6445" y="21583"/>
                  <a:pt x="6502" y="21590"/>
                  <a:pt x="6559" y="21590"/>
                </a:cubicBezTo>
                <a:lnTo>
                  <a:pt x="6673" y="21590"/>
                </a:lnTo>
                <a:cubicBezTo>
                  <a:pt x="6729" y="21590"/>
                  <a:pt x="6784" y="21583"/>
                  <a:pt x="6825" y="21573"/>
                </a:cubicBezTo>
                <a:cubicBezTo>
                  <a:pt x="6866" y="21562"/>
                  <a:pt x="6894" y="21548"/>
                  <a:pt x="6894" y="21534"/>
                </a:cubicBezTo>
                <a:cubicBezTo>
                  <a:pt x="7006" y="21140"/>
                  <a:pt x="7146" y="20738"/>
                  <a:pt x="7314" y="20337"/>
                </a:cubicBezTo>
                <a:cubicBezTo>
                  <a:pt x="7482" y="19935"/>
                  <a:pt x="7678" y="19534"/>
                  <a:pt x="7903" y="19140"/>
                </a:cubicBezTo>
                <a:cubicBezTo>
                  <a:pt x="8351" y="19152"/>
                  <a:pt x="8852" y="19131"/>
                  <a:pt x="9287" y="19079"/>
                </a:cubicBezTo>
                <a:cubicBezTo>
                  <a:pt x="9855" y="19012"/>
                  <a:pt x="10252" y="18886"/>
                  <a:pt x="10448" y="18739"/>
                </a:cubicBezTo>
                <a:cubicBezTo>
                  <a:pt x="11256" y="18705"/>
                  <a:pt x="12063" y="18612"/>
                  <a:pt x="12670" y="18470"/>
                </a:cubicBezTo>
                <a:cubicBezTo>
                  <a:pt x="13187" y="18349"/>
                  <a:pt x="13552" y="18195"/>
                  <a:pt x="13696" y="18029"/>
                </a:cubicBezTo>
                <a:cubicBezTo>
                  <a:pt x="13838" y="17866"/>
                  <a:pt x="13763" y="17694"/>
                  <a:pt x="13450" y="17541"/>
                </a:cubicBezTo>
                <a:cubicBezTo>
                  <a:pt x="12976" y="17309"/>
                  <a:pt x="12017" y="17162"/>
                  <a:pt x="10992" y="17153"/>
                </a:cubicBezTo>
                <a:cubicBezTo>
                  <a:pt x="10542" y="17149"/>
                  <a:pt x="10095" y="17174"/>
                  <a:pt x="9691" y="17224"/>
                </a:cubicBezTo>
                <a:cubicBezTo>
                  <a:pt x="9866" y="17122"/>
                  <a:pt x="10034" y="17016"/>
                  <a:pt x="10197" y="16909"/>
                </a:cubicBezTo>
                <a:cubicBezTo>
                  <a:pt x="10635" y="16622"/>
                  <a:pt x="11044" y="16321"/>
                  <a:pt x="11536" y="16047"/>
                </a:cubicBezTo>
                <a:cubicBezTo>
                  <a:pt x="11811" y="15894"/>
                  <a:pt x="12088" y="15759"/>
                  <a:pt x="12374" y="15645"/>
                </a:cubicBezTo>
                <a:cubicBezTo>
                  <a:pt x="12523" y="15654"/>
                  <a:pt x="12676" y="15657"/>
                  <a:pt x="12829" y="15654"/>
                </a:cubicBezTo>
                <a:cubicBezTo>
                  <a:pt x="13033" y="15650"/>
                  <a:pt x="13232" y="15635"/>
                  <a:pt x="13424" y="15617"/>
                </a:cubicBezTo>
                <a:cubicBezTo>
                  <a:pt x="14212" y="15541"/>
                  <a:pt x="14856" y="15399"/>
                  <a:pt x="15496" y="15261"/>
                </a:cubicBezTo>
                <a:cubicBezTo>
                  <a:pt x="15996" y="15154"/>
                  <a:pt x="16503" y="15049"/>
                  <a:pt x="16968" y="14940"/>
                </a:cubicBezTo>
                <a:cubicBezTo>
                  <a:pt x="17023" y="14996"/>
                  <a:pt x="17078" y="15053"/>
                  <a:pt x="17133" y="15109"/>
                </a:cubicBezTo>
                <a:cubicBezTo>
                  <a:pt x="17188" y="15166"/>
                  <a:pt x="17243" y="15222"/>
                  <a:pt x="17299" y="15278"/>
                </a:cubicBezTo>
                <a:lnTo>
                  <a:pt x="17413" y="15420"/>
                </a:lnTo>
                <a:cubicBezTo>
                  <a:pt x="17828" y="15292"/>
                  <a:pt x="18138" y="15143"/>
                  <a:pt x="18296" y="14983"/>
                </a:cubicBezTo>
                <a:cubicBezTo>
                  <a:pt x="18420" y="14857"/>
                  <a:pt x="18426" y="14715"/>
                  <a:pt x="18422" y="14574"/>
                </a:cubicBezTo>
                <a:cubicBezTo>
                  <a:pt x="19133" y="14345"/>
                  <a:pt x="19727" y="14095"/>
                  <a:pt x="20194" y="13831"/>
                </a:cubicBezTo>
                <a:cubicBezTo>
                  <a:pt x="20837" y="13468"/>
                  <a:pt x="21236" y="13080"/>
                  <a:pt x="21417" y="12682"/>
                </a:cubicBezTo>
                <a:cubicBezTo>
                  <a:pt x="21545" y="12400"/>
                  <a:pt x="21554" y="12112"/>
                  <a:pt x="21219" y="11841"/>
                </a:cubicBezTo>
                <a:close/>
                <a:moveTo>
                  <a:pt x="2984" y="16574"/>
                </a:moveTo>
                <a:cubicBezTo>
                  <a:pt x="2928" y="16512"/>
                  <a:pt x="2899" y="16443"/>
                  <a:pt x="3092" y="16406"/>
                </a:cubicBezTo>
                <a:cubicBezTo>
                  <a:pt x="3257" y="16374"/>
                  <a:pt x="3481" y="16388"/>
                  <a:pt x="3680" y="16406"/>
                </a:cubicBezTo>
                <a:cubicBezTo>
                  <a:pt x="5853" y="16606"/>
                  <a:pt x="7669" y="16996"/>
                  <a:pt x="8797" y="17504"/>
                </a:cubicBezTo>
                <a:cubicBezTo>
                  <a:pt x="8469" y="17702"/>
                  <a:pt x="8132" y="17878"/>
                  <a:pt x="7832" y="18029"/>
                </a:cubicBezTo>
                <a:cubicBezTo>
                  <a:pt x="7533" y="18180"/>
                  <a:pt x="7272" y="18305"/>
                  <a:pt x="7094" y="18404"/>
                </a:cubicBezTo>
                <a:cubicBezTo>
                  <a:pt x="6712" y="18336"/>
                  <a:pt x="6355" y="18261"/>
                  <a:pt x="6026" y="18178"/>
                </a:cubicBezTo>
                <a:cubicBezTo>
                  <a:pt x="4333" y="17749"/>
                  <a:pt x="3515" y="17163"/>
                  <a:pt x="2984" y="16574"/>
                </a:cubicBezTo>
                <a:close/>
                <a:moveTo>
                  <a:pt x="7453" y="18970"/>
                </a:moveTo>
                <a:cubicBezTo>
                  <a:pt x="7323" y="18918"/>
                  <a:pt x="7259" y="18861"/>
                  <a:pt x="7238" y="18798"/>
                </a:cubicBezTo>
                <a:cubicBezTo>
                  <a:pt x="7215" y="18732"/>
                  <a:pt x="7250" y="18666"/>
                  <a:pt x="7343" y="18604"/>
                </a:cubicBezTo>
                <a:lnTo>
                  <a:pt x="7678" y="18632"/>
                </a:lnTo>
                <a:lnTo>
                  <a:pt x="7453" y="18970"/>
                </a:lnTo>
                <a:close/>
                <a:moveTo>
                  <a:pt x="7788" y="18497"/>
                </a:moveTo>
                <a:lnTo>
                  <a:pt x="7580" y="18477"/>
                </a:lnTo>
                <a:cubicBezTo>
                  <a:pt x="7697" y="18416"/>
                  <a:pt x="7808" y="18354"/>
                  <a:pt x="7913" y="18292"/>
                </a:cubicBezTo>
                <a:cubicBezTo>
                  <a:pt x="7977" y="18254"/>
                  <a:pt x="8039" y="18215"/>
                  <a:pt x="8098" y="18177"/>
                </a:cubicBezTo>
                <a:lnTo>
                  <a:pt x="7788" y="18497"/>
                </a:lnTo>
                <a:close/>
                <a:moveTo>
                  <a:pt x="9037" y="18960"/>
                </a:moveTo>
                <a:cubicBezTo>
                  <a:pt x="8720" y="19000"/>
                  <a:pt x="8356" y="19014"/>
                  <a:pt x="8017" y="18998"/>
                </a:cubicBezTo>
                <a:lnTo>
                  <a:pt x="8237" y="18691"/>
                </a:lnTo>
                <a:cubicBezTo>
                  <a:pt x="8467" y="18716"/>
                  <a:pt x="8718" y="18735"/>
                  <a:pt x="8980" y="18748"/>
                </a:cubicBezTo>
                <a:cubicBezTo>
                  <a:pt x="9238" y="18760"/>
                  <a:pt x="9508" y="18765"/>
                  <a:pt x="9785" y="18760"/>
                </a:cubicBezTo>
                <a:cubicBezTo>
                  <a:pt x="9635" y="18846"/>
                  <a:pt x="9370" y="18917"/>
                  <a:pt x="9037" y="18960"/>
                </a:cubicBezTo>
                <a:close/>
                <a:moveTo>
                  <a:pt x="10030" y="18632"/>
                </a:moveTo>
                <a:cubicBezTo>
                  <a:pt x="9711" y="18633"/>
                  <a:pt x="9392" y="18626"/>
                  <a:pt x="9078" y="18611"/>
                </a:cubicBezTo>
                <a:cubicBezTo>
                  <a:pt x="8835" y="18599"/>
                  <a:pt x="8590" y="18583"/>
                  <a:pt x="8343" y="18561"/>
                </a:cubicBezTo>
                <a:lnTo>
                  <a:pt x="9132" y="17645"/>
                </a:lnTo>
                <a:cubicBezTo>
                  <a:pt x="9299" y="17730"/>
                  <a:pt x="9439" y="17814"/>
                  <a:pt x="9567" y="17899"/>
                </a:cubicBezTo>
                <a:cubicBezTo>
                  <a:pt x="9802" y="18056"/>
                  <a:pt x="9994" y="18212"/>
                  <a:pt x="10057" y="18382"/>
                </a:cubicBezTo>
                <a:cubicBezTo>
                  <a:pt x="10087" y="18464"/>
                  <a:pt x="10085" y="18548"/>
                  <a:pt x="10030" y="18632"/>
                </a:cubicBezTo>
                <a:close/>
                <a:moveTo>
                  <a:pt x="10992" y="17276"/>
                </a:moveTo>
                <a:cubicBezTo>
                  <a:pt x="11809" y="17274"/>
                  <a:pt x="12586" y="17399"/>
                  <a:pt x="12948" y="17589"/>
                </a:cubicBezTo>
                <a:cubicBezTo>
                  <a:pt x="13408" y="17830"/>
                  <a:pt x="13183" y="18114"/>
                  <a:pt x="12473" y="18325"/>
                </a:cubicBezTo>
                <a:cubicBezTo>
                  <a:pt x="12019" y="18461"/>
                  <a:pt x="11367" y="18566"/>
                  <a:pt x="10585" y="18604"/>
                </a:cubicBezTo>
                <a:cubicBezTo>
                  <a:pt x="10591" y="18531"/>
                  <a:pt x="10587" y="18454"/>
                  <a:pt x="10558" y="18375"/>
                </a:cubicBezTo>
                <a:cubicBezTo>
                  <a:pt x="10485" y="18181"/>
                  <a:pt x="10249" y="17985"/>
                  <a:pt x="9945" y="17804"/>
                </a:cubicBezTo>
                <a:cubicBezTo>
                  <a:pt x="9775" y="17702"/>
                  <a:pt x="9579" y="17603"/>
                  <a:pt x="9360" y="17504"/>
                </a:cubicBezTo>
                <a:cubicBezTo>
                  <a:pt x="9443" y="17471"/>
                  <a:pt x="9541" y="17441"/>
                  <a:pt x="9653" y="17414"/>
                </a:cubicBezTo>
                <a:cubicBezTo>
                  <a:pt x="10013" y="17327"/>
                  <a:pt x="10492" y="17277"/>
                  <a:pt x="10992" y="17276"/>
                </a:cubicBezTo>
                <a:close/>
                <a:moveTo>
                  <a:pt x="16294" y="8489"/>
                </a:moveTo>
                <a:cubicBezTo>
                  <a:pt x="16239" y="8630"/>
                  <a:pt x="16014" y="8757"/>
                  <a:pt x="15678" y="8869"/>
                </a:cubicBezTo>
                <a:cubicBezTo>
                  <a:pt x="15342" y="8982"/>
                  <a:pt x="14893" y="9081"/>
                  <a:pt x="14391" y="9165"/>
                </a:cubicBezTo>
                <a:cubicBezTo>
                  <a:pt x="14612" y="9057"/>
                  <a:pt x="14665" y="8942"/>
                  <a:pt x="14693" y="8826"/>
                </a:cubicBezTo>
                <a:cubicBezTo>
                  <a:pt x="14721" y="8712"/>
                  <a:pt x="14640" y="8598"/>
                  <a:pt x="14501" y="8489"/>
                </a:cubicBezTo>
                <a:cubicBezTo>
                  <a:pt x="14781" y="8489"/>
                  <a:pt x="15089" y="8489"/>
                  <a:pt x="15398" y="8489"/>
                </a:cubicBezTo>
                <a:cubicBezTo>
                  <a:pt x="15706" y="8489"/>
                  <a:pt x="16014" y="8489"/>
                  <a:pt x="16294" y="8489"/>
                </a:cubicBezTo>
                <a:close/>
                <a:moveTo>
                  <a:pt x="8462" y="2092"/>
                </a:moveTo>
                <a:cubicBezTo>
                  <a:pt x="8353" y="2163"/>
                  <a:pt x="8213" y="2234"/>
                  <a:pt x="8042" y="2297"/>
                </a:cubicBezTo>
                <a:cubicBezTo>
                  <a:pt x="7853" y="2366"/>
                  <a:pt x="7626" y="2426"/>
                  <a:pt x="7366" y="2469"/>
                </a:cubicBezTo>
                <a:lnTo>
                  <a:pt x="7233" y="2318"/>
                </a:lnTo>
                <a:cubicBezTo>
                  <a:pt x="7414" y="2265"/>
                  <a:pt x="7620" y="2218"/>
                  <a:pt x="7847" y="2177"/>
                </a:cubicBezTo>
                <a:cubicBezTo>
                  <a:pt x="8040" y="2144"/>
                  <a:pt x="8246" y="2115"/>
                  <a:pt x="8462" y="2092"/>
                </a:cubicBezTo>
                <a:close/>
                <a:moveTo>
                  <a:pt x="6894" y="2515"/>
                </a:moveTo>
                <a:cubicBezTo>
                  <a:pt x="6853" y="2527"/>
                  <a:pt x="6798" y="2535"/>
                  <a:pt x="6737" y="2539"/>
                </a:cubicBezTo>
                <a:cubicBezTo>
                  <a:pt x="6678" y="2542"/>
                  <a:pt x="6615" y="2541"/>
                  <a:pt x="6559" y="2535"/>
                </a:cubicBezTo>
                <a:cubicBezTo>
                  <a:pt x="6566" y="2510"/>
                  <a:pt x="6592" y="2492"/>
                  <a:pt x="6630" y="2476"/>
                </a:cubicBezTo>
                <a:cubicBezTo>
                  <a:pt x="6672" y="2459"/>
                  <a:pt x="6729" y="2444"/>
                  <a:pt x="6784" y="2430"/>
                </a:cubicBezTo>
                <a:lnTo>
                  <a:pt x="6894" y="2515"/>
                </a:lnTo>
                <a:close/>
                <a:moveTo>
                  <a:pt x="3158" y="1504"/>
                </a:moveTo>
                <a:cubicBezTo>
                  <a:pt x="2960" y="1327"/>
                  <a:pt x="2838" y="1146"/>
                  <a:pt x="2759" y="968"/>
                </a:cubicBezTo>
                <a:cubicBezTo>
                  <a:pt x="2656" y="734"/>
                  <a:pt x="2652" y="485"/>
                  <a:pt x="3230" y="299"/>
                </a:cubicBezTo>
                <a:cubicBezTo>
                  <a:pt x="3338" y="265"/>
                  <a:pt x="3478" y="233"/>
                  <a:pt x="3651" y="235"/>
                </a:cubicBezTo>
                <a:cubicBezTo>
                  <a:pt x="3739" y="236"/>
                  <a:pt x="3819" y="247"/>
                  <a:pt x="3894" y="258"/>
                </a:cubicBezTo>
                <a:cubicBezTo>
                  <a:pt x="4517" y="356"/>
                  <a:pt x="4837" y="532"/>
                  <a:pt x="5062" y="708"/>
                </a:cubicBezTo>
                <a:cubicBezTo>
                  <a:pt x="5492" y="1043"/>
                  <a:pt x="5745" y="1388"/>
                  <a:pt x="6071" y="1726"/>
                </a:cubicBezTo>
                <a:cubicBezTo>
                  <a:pt x="6242" y="1904"/>
                  <a:pt x="6438" y="2081"/>
                  <a:pt x="6673" y="2261"/>
                </a:cubicBezTo>
                <a:cubicBezTo>
                  <a:pt x="6516" y="2298"/>
                  <a:pt x="6383" y="2331"/>
                  <a:pt x="6273" y="2365"/>
                </a:cubicBezTo>
                <a:cubicBezTo>
                  <a:pt x="6153" y="2403"/>
                  <a:pt x="6061" y="2442"/>
                  <a:pt x="6000" y="2486"/>
                </a:cubicBezTo>
                <a:cubicBezTo>
                  <a:pt x="5542" y="2422"/>
                  <a:pt x="5125" y="2342"/>
                  <a:pt x="4761" y="2247"/>
                </a:cubicBezTo>
                <a:cubicBezTo>
                  <a:pt x="3969" y="2042"/>
                  <a:pt x="3468" y="1781"/>
                  <a:pt x="3158" y="1504"/>
                </a:cubicBezTo>
                <a:close/>
                <a:moveTo>
                  <a:pt x="6708" y="3158"/>
                </a:moveTo>
                <a:cubicBezTo>
                  <a:pt x="6431" y="3015"/>
                  <a:pt x="6235" y="2848"/>
                  <a:pt x="6334" y="2662"/>
                </a:cubicBezTo>
                <a:cubicBezTo>
                  <a:pt x="6423" y="2666"/>
                  <a:pt x="6572" y="2669"/>
                  <a:pt x="6722" y="2667"/>
                </a:cubicBezTo>
                <a:cubicBezTo>
                  <a:pt x="6808" y="2666"/>
                  <a:pt x="6922" y="2661"/>
                  <a:pt x="7004" y="2656"/>
                </a:cubicBezTo>
                <a:cubicBezTo>
                  <a:pt x="7117" y="2797"/>
                  <a:pt x="7258" y="2938"/>
                  <a:pt x="7414" y="3079"/>
                </a:cubicBezTo>
                <a:cubicBezTo>
                  <a:pt x="7582" y="3230"/>
                  <a:pt x="7768" y="3382"/>
                  <a:pt x="7957" y="3533"/>
                </a:cubicBezTo>
                <a:cubicBezTo>
                  <a:pt x="7422" y="3437"/>
                  <a:pt x="6996" y="3307"/>
                  <a:pt x="6708" y="3158"/>
                </a:cubicBezTo>
                <a:close/>
                <a:moveTo>
                  <a:pt x="3092" y="4065"/>
                </a:moveTo>
                <a:cubicBezTo>
                  <a:pt x="1502" y="3720"/>
                  <a:pt x="537" y="3294"/>
                  <a:pt x="494" y="2859"/>
                </a:cubicBezTo>
                <a:cubicBezTo>
                  <a:pt x="841" y="2909"/>
                  <a:pt x="1179" y="2963"/>
                  <a:pt x="1508" y="3021"/>
                </a:cubicBezTo>
                <a:cubicBezTo>
                  <a:pt x="2184" y="3140"/>
                  <a:pt x="2816" y="3274"/>
                  <a:pt x="3452" y="3406"/>
                </a:cubicBezTo>
                <a:cubicBezTo>
                  <a:pt x="4972" y="3723"/>
                  <a:pt x="6517" y="4032"/>
                  <a:pt x="8057" y="4343"/>
                </a:cubicBezTo>
                <a:cubicBezTo>
                  <a:pt x="8866" y="4506"/>
                  <a:pt x="8888" y="4511"/>
                  <a:pt x="8911" y="4515"/>
                </a:cubicBezTo>
                <a:lnTo>
                  <a:pt x="9360" y="4882"/>
                </a:lnTo>
                <a:cubicBezTo>
                  <a:pt x="9191" y="4867"/>
                  <a:pt x="9023" y="4852"/>
                  <a:pt x="8854" y="4836"/>
                </a:cubicBezTo>
                <a:cubicBezTo>
                  <a:pt x="6789" y="4647"/>
                  <a:pt x="4759" y="4427"/>
                  <a:pt x="3092" y="4065"/>
                </a:cubicBezTo>
                <a:close/>
                <a:moveTo>
                  <a:pt x="9691" y="4713"/>
                </a:moveTo>
                <a:cubicBezTo>
                  <a:pt x="9861" y="4741"/>
                  <a:pt x="10001" y="4776"/>
                  <a:pt x="10141" y="4815"/>
                </a:cubicBezTo>
                <a:cubicBezTo>
                  <a:pt x="10281" y="4854"/>
                  <a:pt x="10420" y="4896"/>
                  <a:pt x="10585" y="4939"/>
                </a:cubicBezTo>
                <a:lnTo>
                  <a:pt x="9916" y="4910"/>
                </a:lnTo>
                <a:lnTo>
                  <a:pt x="9691" y="4713"/>
                </a:lnTo>
                <a:close/>
                <a:moveTo>
                  <a:pt x="10825" y="5414"/>
                </a:moveTo>
                <a:cubicBezTo>
                  <a:pt x="10578" y="5384"/>
                  <a:pt x="10436" y="5322"/>
                  <a:pt x="10323" y="5259"/>
                </a:cubicBezTo>
                <a:cubicBezTo>
                  <a:pt x="10202" y="5192"/>
                  <a:pt x="10104" y="5122"/>
                  <a:pt x="10030" y="5051"/>
                </a:cubicBezTo>
                <a:lnTo>
                  <a:pt x="10920" y="5080"/>
                </a:lnTo>
                <a:cubicBezTo>
                  <a:pt x="10975" y="5136"/>
                  <a:pt x="11059" y="5192"/>
                  <a:pt x="11143" y="5248"/>
                </a:cubicBezTo>
                <a:cubicBezTo>
                  <a:pt x="11227" y="5305"/>
                  <a:pt x="11312" y="5361"/>
                  <a:pt x="11369" y="5418"/>
                </a:cubicBezTo>
                <a:cubicBezTo>
                  <a:pt x="11194" y="5436"/>
                  <a:pt x="10996" y="5435"/>
                  <a:pt x="10825" y="5414"/>
                </a:cubicBezTo>
                <a:close/>
                <a:moveTo>
                  <a:pt x="11255" y="4967"/>
                </a:moveTo>
                <a:cubicBezTo>
                  <a:pt x="11200" y="4948"/>
                  <a:pt x="11144" y="4929"/>
                  <a:pt x="11088" y="4911"/>
                </a:cubicBezTo>
                <a:cubicBezTo>
                  <a:pt x="10835" y="4828"/>
                  <a:pt x="10575" y="4746"/>
                  <a:pt x="10290" y="4670"/>
                </a:cubicBezTo>
                <a:cubicBezTo>
                  <a:pt x="10036" y="4602"/>
                  <a:pt x="9747" y="4536"/>
                  <a:pt x="9471" y="4459"/>
                </a:cubicBezTo>
                <a:cubicBezTo>
                  <a:pt x="9361" y="4360"/>
                  <a:pt x="9249" y="4262"/>
                  <a:pt x="9134" y="4164"/>
                </a:cubicBezTo>
                <a:cubicBezTo>
                  <a:pt x="9010" y="4058"/>
                  <a:pt x="8883" y="3953"/>
                  <a:pt x="8753" y="3848"/>
                </a:cubicBezTo>
                <a:cubicBezTo>
                  <a:pt x="9582" y="4017"/>
                  <a:pt x="10248" y="4227"/>
                  <a:pt x="10726" y="4470"/>
                </a:cubicBezTo>
                <a:cubicBezTo>
                  <a:pt x="11037" y="4628"/>
                  <a:pt x="11260" y="4797"/>
                  <a:pt x="11369" y="4967"/>
                </a:cubicBezTo>
                <a:lnTo>
                  <a:pt x="11255" y="4967"/>
                </a:lnTo>
                <a:close/>
                <a:moveTo>
                  <a:pt x="8522" y="3628"/>
                </a:moveTo>
                <a:cubicBezTo>
                  <a:pt x="8371" y="3459"/>
                  <a:pt x="8193" y="3297"/>
                  <a:pt x="8013" y="3135"/>
                </a:cubicBezTo>
                <a:cubicBezTo>
                  <a:pt x="7819" y="2958"/>
                  <a:pt x="7623" y="2782"/>
                  <a:pt x="7453" y="2600"/>
                </a:cubicBezTo>
                <a:cubicBezTo>
                  <a:pt x="7925" y="2535"/>
                  <a:pt x="8332" y="2445"/>
                  <a:pt x="8630" y="2332"/>
                </a:cubicBezTo>
                <a:cubicBezTo>
                  <a:pt x="8853" y="2247"/>
                  <a:pt x="9020" y="2148"/>
                  <a:pt x="9132" y="2036"/>
                </a:cubicBezTo>
                <a:cubicBezTo>
                  <a:pt x="9478" y="2001"/>
                  <a:pt x="9851" y="1987"/>
                  <a:pt x="10222" y="1994"/>
                </a:cubicBezTo>
                <a:cubicBezTo>
                  <a:pt x="11823" y="2024"/>
                  <a:pt x="12978" y="2375"/>
                  <a:pt x="13497" y="2768"/>
                </a:cubicBezTo>
                <a:cubicBezTo>
                  <a:pt x="13829" y="3020"/>
                  <a:pt x="14051" y="3280"/>
                  <a:pt x="14153" y="3546"/>
                </a:cubicBezTo>
                <a:cubicBezTo>
                  <a:pt x="14285" y="3885"/>
                  <a:pt x="14248" y="4234"/>
                  <a:pt x="13677" y="4544"/>
                </a:cubicBezTo>
                <a:cubicBezTo>
                  <a:pt x="13446" y="4669"/>
                  <a:pt x="13128" y="4785"/>
                  <a:pt x="12670" y="4861"/>
                </a:cubicBezTo>
                <a:cubicBezTo>
                  <a:pt x="12451" y="4897"/>
                  <a:pt x="12198" y="4924"/>
                  <a:pt x="11925" y="4939"/>
                </a:cubicBezTo>
                <a:cubicBezTo>
                  <a:pt x="11759" y="4747"/>
                  <a:pt x="11504" y="4562"/>
                  <a:pt x="11162" y="4386"/>
                </a:cubicBezTo>
                <a:cubicBezTo>
                  <a:pt x="10881" y="4242"/>
                  <a:pt x="10508" y="4104"/>
                  <a:pt x="10121" y="3987"/>
                </a:cubicBezTo>
                <a:cubicBezTo>
                  <a:pt x="9661" y="3849"/>
                  <a:pt x="9119" y="3728"/>
                  <a:pt x="8522" y="3628"/>
                </a:cubicBezTo>
                <a:close/>
                <a:moveTo>
                  <a:pt x="11925" y="7700"/>
                </a:moveTo>
                <a:cubicBezTo>
                  <a:pt x="11389" y="7688"/>
                  <a:pt x="10924" y="7600"/>
                  <a:pt x="10711" y="7475"/>
                </a:cubicBezTo>
                <a:cubicBezTo>
                  <a:pt x="10309" y="7239"/>
                  <a:pt x="10737" y="6986"/>
                  <a:pt x="11165" y="6748"/>
                </a:cubicBezTo>
                <a:cubicBezTo>
                  <a:pt x="11318" y="6663"/>
                  <a:pt x="11466" y="6576"/>
                  <a:pt x="11594" y="6488"/>
                </a:cubicBezTo>
                <a:cubicBezTo>
                  <a:pt x="11585" y="6522"/>
                  <a:pt x="11585" y="6524"/>
                  <a:pt x="11578" y="6557"/>
                </a:cubicBezTo>
                <a:cubicBezTo>
                  <a:pt x="11493" y="6948"/>
                  <a:pt x="11721" y="7341"/>
                  <a:pt x="12153" y="7700"/>
                </a:cubicBezTo>
                <a:cubicBezTo>
                  <a:pt x="12077" y="7701"/>
                  <a:pt x="12001" y="7701"/>
                  <a:pt x="11925" y="7700"/>
                </a:cubicBezTo>
                <a:close/>
                <a:moveTo>
                  <a:pt x="12937" y="7925"/>
                </a:moveTo>
                <a:cubicBezTo>
                  <a:pt x="13103" y="7954"/>
                  <a:pt x="13243" y="7989"/>
                  <a:pt x="13355" y="8031"/>
                </a:cubicBezTo>
                <a:cubicBezTo>
                  <a:pt x="13467" y="8073"/>
                  <a:pt x="13552" y="8122"/>
                  <a:pt x="13607" y="8179"/>
                </a:cubicBezTo>
                <a:cubicBezTo>
                  <a:pt x="13495" y="8150"/>
                  <a:pt x="13383" y="8115"/>
                  <a:pt x="13271" y="8073"/>
                </a:cubicBezTo>
                <a:cubicBezTo>
                  <a:pt x="13159" y="8031"/>
                  <a:pt x="13048" y="7981"/>
                  <a:pt x="12937" y="7925"/>
                </a:cubicBezTo>
                <a:close/>
                <a:moveTo>
                  <a:pt x="12713" y="7727"/>
                </a:moveTo>
                <a:cubicBezTo>
                  <a:pt x="12535" y="7531"/>
                  <a:pt x="12395" y="7334"/>
                  <a:pt x="12292" y="7133"/>
                </a:cubicBezTo>
                <a:cubicBezTo>
                  <a:pt x="12126" y="6810"/>
                  <a:pt x="12059" y="6484"/>
                  <a:pt x="12092" y="6158"/>
                </a:cubicBezTo>
                <a:cubicBezTo>
                  <a:pt x="12551" y="5946"/>
                  <a:pt x="13069" y="5739"/>
                  <a:pt x="13638" y="5542"/>
                </a:cubicBezTo>
                <a:cubicBezTo>
                  <a:pt x="14282" y="5320"/>
                  <a:pt x="14998" y="5110"/>
                  <a:pt x="15839" y="4934"/>
                </a:cubicBezTo>
                <a:cubicBezTo>
                  <a:pt x="16272" y="4843"/>
                  <a:pt x="16790" y="4763"/>
                  <a:pt x="17320" y="4804"/>
                </a:cubicBezTo>
                <a:cubicBezTo>
                  <a:pt x="17943" y="4852"/>
                  <a:pt x="18168" y="5029"/>
                  <a:pt x="18252" y="5198"/>
                </a:cubicBezTo>
                <a:cubicBezTo>
                  <a:pt x="18440" y="5578"/>
                  <a:pt x="18297" y="5961"/>
                  <a:pt x="18083" y="6340"/>
                </a:cubicBezTo>
                <a:cubicBezTo>
                  <a:pt x="17943" y="6588"/>
                  <a:pt x="17771" y="6838"/>
                  <a:pt x="17554" y="7082"/>
                </a:cubicBezTo>
                <a:cubicBezTo>
                  <a:pt x="17343" y="7319"/>
                  <a:pt x="17075" y="7552"/>
                  <a:pt x="16568" y="7756"/>
                </a:cubicBezTo>
                <a:cubicBezTo>
                  <a:pt x="16277" y="7873"/>
                  <a:pt x="15941" y="7979"/>
                  <a:pt x="15575" y="8077"/>
                </a:cubicBezTo>
                <a:cubicBezTo>
                  <a:pt x="15225" y="8170"/>
                  <a:pt x="14762" y="8216"/>
                  <a:pt x="14281" y="8235"/>
                </a:cubicBezTo>
                <a:cubicBezTo>
                  <a:pt x="14111" y="8109"/>
                  <a:pt x="13915" y="8003"/>
                  <a:pt x="13664" y="7919"/>
                </a:cubicBezTo>
                <a:cubicBezTo>
                  <a:pt x="13412" y="7834"/>
                  <a:pt x="13105" y="7770"/>
                  <a:pt x="12713" y="7727"/>
                </a:cubicBezTo>
                <a:close/>
                <a:moveTo>
                  <a:pt x="4656" y="10433"/>
                </a:moveTo>
                <a:cubicBezTo>
                  <a:pt x="4714" y="10363"/>
                  <a:pt x="4741" y="10292"/>
                  <a:pt x="4767" y="10222"/>
                </a:cubicBezTo>
                <a:cubicBezTo>
                  <a:pt x="4822" y="10071"/>
                  <a:pt x="4839" y="9919"/>
                  <a:pt x="4964" y="9771"/>
                </a:cubicBezTo>
                <a:cubicBezTo>
                  <a:pt x="5127" y="9578"/>
                  <a:pt x="5457" y="9396"/>
                  <a:pt x="5958" y="9244"/>
                </a:cubicBezTo>
                <a:cubicBezTo>
                  <a:pt x="6571" y="9059"/>
                  <a:pt x="7482" y="8908"/>
                  <a:pt x="8576" y="8798"/>
                </a:cubicBezTo>
                <a:cubicBezTo>
                  <a:pt x="9415" y="8714"/>
                  <a:pt x="10310" y="8643"/>
                  <a:pt x="11218" y="8591"/>
                </a:cubicBezTo>
                <a:cubicBezTo>
                  <a:pt x="12126" y="8538"/>
                  <a:pt x="13048" y="8503"/>
                  <a:pt x="13942" y="8489"/>
                </a:cubicBezTo>
                <a:cubicBezTo>
                  <a:pt x="14104" y="8574"/>
                  <a:pt x="14136" y="8691"/>
                  <a:pt x="14134" y="8752"/>
                </a:cubicBezTo>
                <a:cubicBezTo>
                  <a:pt x="14129" y="8911"/>
                  <a:pt x="14146" y="9053"/>
                  <a:pt x="13832" y="9165"/>
                </a:cubicBezTo>
                <a:cubicBezTo>
                  <a:pt x="13469" y="9295"/>
                  <a:pt x="12847" y="9377"/>
                  <a:pt x="12374" y="9447"/>
                </a:cubicBezTo>
                <a:cubicBezTo>
                  <a:pt x="9888" y="9815"/>
                  <a:pt x="7236" y="10108"/>
                  <a:pt x="4656" y="10433"/>
                </a:cubicBezTo>
                <a:close/>
                <a:moveTo>
                  <a:pt x="10977" y="10725"/>
                </a:moveTo>
                <a:cubicBezTo>
                  <a:pt x="10686" y="10505"/>
                  <a:pt x="10690" y="10271"/>
                  <a:pt x="11044" y="10055"/>
                </a:cubicBezTo>
                <a:cubicBezTo>
                  <a:pt x="11466" y="9797"/>
                  <a:pt x="12319" y="9591"/>
                  <a:pt x="13383" y="9475"/>
                </a:cubicBezTo>
                <a:cubicBezTo>
                  <a:pt x="12675" y="9648"/>
                  <a:pt x="12235" y="9879"/>
                  <a:pt x="12141" y="10126"/>
                </a:cubicBezTo>
                <a:cubicBezTo>
                  <a:pt x="12048" y="10374"/>
                  <a:pt x="12304" y="10619"/>
                  <a:pt x="12599" y="10854"/>
                </a:cubicBezTo>
                <a:cubicBezTo>
                  <a:pt x="12845" y="11051"/>
                  <a:pt x="13180" y="11247"/>
                  <a:pt x="13383" y="11446"/>
                </a:cubicBezTo>
                <a:cubicBezTo>
                  <a:pt x="13118" y="11406"/>
                  <a:pt x="12865" y="11362"/>
                  <a:pt x="12627" y="11312"/>
                </a:cubicBezTo>
                <a:cubicBezTo>
                  <a:pt x="11875" y="11157"/>
                  <a:pt x="11285" y="10957"/>
                  <a:pt x="10977" y="10725"/>
                </a:cubicBezTo>
                <a:close/>
                <a:moveTo>
                  <a:pt x="12736" y="10119"/>
                </a:moveTo>
                <a:cubicBezTo>
                  <a:pt x="12809" y="10001"/>
                  <a:pt x="12965" y="9887"/>
                  <a:pt x="13189" y="9781"/>
                </a:cubicBezTo>
                <a:cubicBezTo>
                  <a:pt x="13473" y="9647"/>
                  <a:pt x="13870" y="9528"/>
                  <a:pt x="14281" y="9418"/>
                </a:cubicBezTo>
                <a:cubicBezTo>
                  <a:pt x="15115" y="9192"/>
                  <a:pt x="15982" y="8988"/>
                  <a:pt x="16894" y="8798"/>
                </a:cubicBezTo>
                <a:cubicBezTo>
                  <a:pt x="17837" y="8602"/>
                  <a:pt x="18828" y="8422"/>
                  <a:pt x="19879" y="8251"/>
                </a:cubicBezTo>
                <a:cubicBezTo>
                  <a:pt x="19714" y="8777"/>
                  <a:pt x="19228" y="9294"/>
                  <a:pt x="18475" y="9784"/>
                </a:cubicBezTo>
                <a:cubicBezTo>
                  <a:pt x="17731" y="10268"/>
                  <a:pt x="16726" y="10726"/>
                  <a:pt x="15510" y="11137"/>
                </a:cubicBezTo>
                <a:cubicBezTo>
                  <a:pt x="15230" y="11235"/>
                  <a:pt x="14951" y="11312"/>
                  <a:pt x="14685" y="11365"/>
                </a:cubicBezTo>
                <a:cubicBezTo>
                  <a:pt x="14419" y="11418"/>
                  <a:pt x="14167" y="11446"/>
                  <a:pt x="13942" y="11446"/>
                </a:cubicBezTo>
                <a:cubicBezTo>
                  <a:pt x="13754" y="11305"/>
                  <a:pt x="13564" y="11164"/>
                  <a:pt x="13370" y="11023"/>
                </a:cubicBezTo>
                <a:cubicBezTo>
                  <a:pt x="12967" y="10729"/>
                  <a:pt x="12548" y="10427"/>
                  <a:pt x="12736" y="10119"/>
                </a:cubicBezTo>
                <a:close/>
                <a:moveTo>
                  <a:pt x="14052" y="11588"/>
                </a:moveTo>
                <a:cubicBezTo>
                  <a:pt x="14222" y="11574"/>
                  <a:pt x="14390" y="11559"/>
                  <a:pt x="14544" y="11542"/>
                </a:cubicBezTo>
                <a:cubicBezTo>
                  <a:pt x="14698" y="11524"/>
                  <a:pt x="14838" y="11503"/>
                  <a:pt x="14951" y="11475"/>
                </a:cubicBezTo>
                <a:cubicBezTo>
                  <a:pt x="14838" y="11532"/>
                  <a:pt x="14726" y="11595"/>
                  <a:pt x="14628" y="11661"/>
                </a:cubicBezTo>
                <a:cubicBezTo>
                  <a:pt x="14530" y="11728"/>
                  <a:pt x="14446" y="11798"/>
                  <a:pt x="14391" y="11869"/>
                </a:cubicBezTo>
                <a:cubicBezTo>
                  <a:pt x="14336" y="11813"/>
                  <a:pt x="14280" y="11763"/>
                  <a:pt x="14223" y="11718"/>
                </a:cubicBezTo>
                <a:cubicBezTo>
                  <a:pt x="14167" y="11672"/>
                  <a:pt x="14109" y="11630"/>
                  <a:pt x="14052" y="11588"/>
                </a:cubicBezTo>
                <a:close/>
                <a:moveTo>
                  <a:pt x="12110" y="15478"/>
                </a:moveTo>
                <a:cubicBezTo>
                  <a:pt x="10442" y="15210"/>
                  <a:pt x="9104" y="14843"/>
                  <a:pt x="8210" y="14387"/>
                </a:cubicBezTo>
                <a:cubicBezTo>
                  <a:pt x="7480" y="14016"/>
                  <a:pt x="7084" y="13610"/>
                  <a:pt x="6880" y="13199"/>
                </a:cubicBezTo>
                <a:cubicBezTo>
                  <a:pt x="6764" y="12966"/>
                  <a:pt x="6801" y="12723"/>
                  <a:pt x="7225" y="12540"/>
                </a:cubicBezTo>
                <a:cubicBezTo>
                  <a:pt x="7595" y="12382"/>
                  <a:pt x="8193" y="12287"/>
                  <a:pt x="8940" y="12277"/>
                </a:cubicBezTo>
                <a:cubicBezTo>
                  <a:pt x="9533" y="12269"/>
                  <a:pt x="10096" y="12328"/>
                  <a:pt x="10615" y="12401"/>
                </a:cubicBezTo>
                <a:cubicBezTo>
                  <a:pt x="11654" y="12546"/>
                  <a:pt x="12561" y="12739"/>
                  <a:pt x="13412" y="12947"/>
                </a:cubicBezTo>
                <a:cubicBezTo>
                  <a:pt x="14201" y="13139"/>
                  <a:pt x="14957" y="13342"/>
                  <a:pt x="15510" y="13581"/>
                </a:cubicBezTo>
                <a:cubicBezTo>
                  <a:pt x="15808" y="13710"/>
                  <a:pt x="16044" y="13847"/>
                  <a:pt x="16169" y="13993"/>
                </a:cubicBezTo>
                <a:cubicBezTo>
                  <a:pt x="16242" y="14078"/>
                  <a:pt x="16276" y="14164"/>
                  <a:pt x="16252" y="14250"/>
                </a:cubicBezTo>
                <a:cubicBezTo>
                  <a:pt x="16233" y="14321"/>
                  <a:pt x="16179" y="14391"/>
                  <a:pt x="16069" y="14461"/>
                </a:cubicBezTo>
                <a:cubicBezTo>
                  <a:pt x="15902" y="14574"/>
                  <a:pt x="15622" y="14666"/>
                  <a:pt x="15286" y="14750"/>
                </a:cubicBezTo>
                <a:cubicBezTo>
                  <a:pt x="14951" y="14835"/>
                  <a:pt x="14559" y="14913"/>
                  <a:pt x="14167" y="14997"/>
                </a:cubicBezTo>
                <a:cubicBezTo>
                  <a:pt x="13670" y="15101"/>
                  <a:pt x="13161" y="15201"/>
                  <a:pt x="12660" y="15325"/>
                </a:cubicBezTo>
                <a:cubicBezTo>
                  <a:pt x="12464" y="15373"/>
                  <a:pt x="12286" y="15425"/>
                  <a:pt x="12110" y="15478"/>
                </a:cubicBezTo>
                <a:close/>
                <a:moveTo>
                  <a:pt x="13172" y="15501"/>
                </a:moveTo>
                <a:cubicBezTo>
                  <a:pt x="12995" y="15516"/>
                  <a:pt x="12812" y="15527"/>
                  <a:pt x="12626" y="15533"/>
                </a:cubicBezTo>
                <a:cubicBezTo>
                  <a:pt x="12784" y="15480"/>
                  <a:pt x="12986" y="15429"/>
                  <a:pt x="13192" y="15380"/>
                </a:cubicBezTo>
                <a:cubicBezTo>
                  <a:pt x="13684" y="15261"/>
                  <a:pt x="14243" y="15159"/>
                  <a:pt x="14777" y="15053"/>
                </a:cubicBezTo>
                <a:cubicBezTo>
                  <a:pt x="15323" y="14943"/>
                  <a:pt x="15843" y="14829"/>
                  <a:pt x="16232" y="14682"/>
                </a:cubicBezTo>
                <a:cubicBezTo>
                  <a:pt x="16392" y="14622"/>
                  <a:pt x="16525" y="14557"/>
                  <a:pt x="16629" y="14490"/>
                </a:cubicBezTo>
                <a:cubicBezTo>
                  <a:pt x="16684" y="14546"/>
                  <a:pt x="16712" y="14595"/>
                  <a:pt x="16740" y="14644"/>
                </a:cubicBezTo>
                <a:cubicBezTo>
                  <a:pt x="16768" y="14694"/>
                  <a:pt x="16796" y="14743"/>
                  <a:pt x="16853" y="14799"/>
                </a:cubicBezTo>
                <a:cubicBezTo>
                  <a:pt x="16323" y="14905"/>
                  <a:pt x="15791" y="15017"/>
                  <a:pt x="15272" y="15134"/>
                </a:cubicBezTo>
                <a:cubicBezTo>
                  <a:pt x="14630" y="15278"/>
                  <a:pt x="13989" y="15431"/>
                  <a:pt x="13172" y="15501"/>
                </a:cubicBezTo>
                <a:close/>
                <a:moveTo>
                  <a:pt x="17299" y="14687"/>
                </a:moveTo>
                <a:cubicBezTo>
                  <a:pt x="17202" y="14571"/>
                  <a:pt x="17119" y="14453"/>
                  <a:pt x="17022" y="14335"/>
                </a:cubicBezTo>
                <a:cubicBezTo>
                  <a:pt x="16691" y="13932"/>
                  <a:pt x="16295" y="13532"/>
                  <a:pt x="15845" y="13137"/>
                </a:cubicBezTo>
                <a:cubicBezTo>
                  <a:pt x="16626" y="13414"/>
                  <a:pt x="17191" y="13705"/>
                  <a:pt x="17539" y="14053"/>
                </a:cubicBezTo>
                <a:cubicBezTo>
                  <a:pt x="17697" y="14211"/>
                  <a:pt x="17807" y="14378"/>
                  <a:pt x="17862" y="14546"/>
                </a:cubicBezTo>
                <a:lnTo>
                  <a:pt x="17299" y="14687"/>
                </a:lnTo>
                <a:close/>
                <a:moveTo>
                  <a:pt x="17605" y="15069"/>
                </a:moveTo>
                <a:lnTo>
                  <a:pt x="17435" y="14847"/>
                </a:lnTo>
                <a:lnTo>
                  <a:pt x="17862" y="14744"/>
                </a:lnTo>
                <a:cubicBezTo>
                  <a:pt x="17863" y="14800"/>
                  <a:pt x="17835" y="14856"/>
                  <a:pt x="17791" y="14909"/>
                </a:cubicBezTo>
                <a:cubicBezTo>
                  <a:pt x="17742" y="14968"/>
                  <a:pt x="17674" y="15022"/>
                  <a:pt x="17605" y="15069"/>
                </a:cubicBezTo>
                <a:close/>
                <a:moveTo>
                  <a:pt x="20203" y="13392"/>
                </a:moveTo>
                <a:cubicBezTo>
                  <a:pt x="19829" y="13710"/>
                  <a:pt x="19357" y="14024"/>
                  <a:pt x="18574" y="14292"/>
                </a:cubicBezTo>
                <a:cubicBezTo>
                  <a:pt x="18490" y="14321"/>
                  <a:pt x="18402" y="14349"/>
                  <a:pt x="18311" y="14377"/>
                </a:cubicBezTo>
                <a:cubicBezTo>
                  <a:pt x="18254" y="14235"/>
                  <a:pt x="18145" y="14088"/>
                  <a:pt x="17988" y="13951"/>
                </a:cubicBezTo>
                <a:cubicBezTo>
                  <a:pt x="17753" y="13746"/>
                  <a:pt x="17409" y="13561"/>
                  <a:pt x="17007" y="13377"/>
                </a:cubicBezTo>
                <a:cubicBezTo>
                  <a:pt x="16852" y="13305"/>
                  <a:pt x="16687" y="13235"/>
                  <a:pt x="16519" y="13165"/>
                </a:cubicBezTo>
                <a:cubicBezTo>
                  <a:pt x="16237" y="13024"/>
                  <a:pt x="15929" y="12890"/>
                  <a:pt x="15663" y="12757"/>
                </a:cubicBezTo>
                <a:cubicBezTo>
                  <a:pt x="15397" y="12623"/>
                  <a:pt x="15173" y="12489"/>
                  <a:pt x="15061" y="12348"/>
                </a:cubicBezTo>
                <a:cubicBezTo>
                  <a:pt x="14773" y="12083"/>
                  <a:pt x="14837" y="11840"/>
                  <a:pt x="15173" y="11651"/>
                </a:cubicBezTo>
                <a:cubicBezTo>
                  <a:pt x="15600" y="11409"/>
                  <a:pt x="16483" y="11230"/>
                  <a:pt x="17523" y="11221"/>
                </a:cubicBezTo>
                <a:cubicBezTo>
                  <a:pt x="18466" y="11213"/>
                  <a:pt x="19306" y="11349"/>
                  <a:pt x="19905" y="11535"/>
                </a:cubicBezTo>
                <a:cubicBezTo>
                  <a:pt x="20224" y="11633"/>
                  <a:pt x="20473" y="11745"/>
                  <a:pt x="20659" y="11869"/>
                </a:cubicBezTo>
                <a:cubicBezTo>
                  <a:pt x="20928" y="12094"/>
                  <a:pt x="20949" y="12327"/>
                  <a:pt x="20869" y="12559"/>
                </a:cubicBezTo>
                <a:cubicBezTo>
                  <a:pt x="20771" y="12842"/>
                  <a:pt x="20525" y="13118"/>
                  <a:pt x="20203" y="13392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45700" lIns="17125" spcFirstLastPara="1" rIns="171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6"/>
          <p:cNvSpPr/>
          <p:nvPr/>
        </p:nvSpPr>
        <p:spPr>
          <a:xfrm>
            <a:off x="1502630" y="3012288"/>
            <a:ext cx="889298" cy="973288"/>
          </a:xfrm>
          <a:custGeom>
            <a:rect b="b" l="l" r="r" t="t"/>
            <a:pathLst>
              <a:path extrusionOk="0" h="21600" w="21220">
                <a:moveTo>
                  <a:pt x="9232" y="21600"/>
                </a:moveTo>
                <a:cubicBezTo>
                  <a:pt x="8521" y="21600"/>
                  <a:pt x="7899" y="21152"/>
                  <a:pt x="7677" y="20435"/>
                </a:cubicBezTo>
                <a:lnTo>
                  <a:pt x="6921" y="18105"/>
                </a:lnTo>
                <a:lnTo>
                  <a:pt x="4610" y="18866"/>
                </a:lnTo>
                <a:cubicBezTo>
                  <a:pt x="4432" y="18911"/>
                  <a:pt x="4254" y="18956"/>
                  <a:pt x="4121" y="18956"/>
                </a:cubicBezTo>
                <a:cubicBezTo>
                  <a:pt x="3410" y="18956"/>
                  <a:pt x="2788" y="18508"/>
                  <a:pt x="2566" y="17791"/>
                </a:cubicBezTo>
                <a:cubicBezTo>
                  <a:pt x="2299" y="16939"/>
                  <a:pt x="2743" y="15998"/>
                  <a:pt x="3632" y="15685"/>
                </a:cubicBezTo>
                <a:lnTo>
                  <a:pt x="5943" y="14923"/>
                </a:lnTo>
                <a:lnTo>
                  <a:pt x="4432" y="10262"/>
                </a:lnTo>
                <a:lnTo>
                  <a:pt x="2121" y="11024"/>
                </a:lnTo>
                <a:cubicBezTo>
                  <a:pt x="1943" y="11069"/>
                  <a:pt x="1766" y="11114"/>
                  <a:pt x="1632" y="11114"/>
                </a:cubicBezTo>
                <a:cubicBezTo>
                  <a:pt x="921" y="11114"/>
                  <a:pt x="299" y="10666"/>
                  <a:pt x="77" y="9949"/>
                </a:cubicBezTo>
                <a:cubicBezTo>
                  <a:pt x="-190" y="9097"/>
                  <a:pt x="254" y="8156"/>
                  <a:pt x="1143" y="7842"/>
                </a:cubicBezTo>
                <a:lnTo>
                  <a:pt x="3454" y="7081"/>
                </a:lnTo>
                <a:lnTo>
                  <a:pt x="2699" y="4750"/>
                </a:lnTo>
                <a:cubicBezTo>
                  <a:pt x="2432" y="3899"/>
                  <a:pt x="2877" y="2958"/>
                  <a:pt x="3766" y="2644"/>
                </a:cubicBezTo>
                <a:cubicBezTo>
                  <a:pt x="3943" y="2599"/>
                  <a:pt x="4121" y="2554"/>
                  <a:pt x="4254" y="2554"/>
                </a:cubicBezTo>
                <a:cubicBezTo>
                  <a:pt x="4966" y="2554"/>
                  <a:pt x="5588" y="3003"/>
                  <a:pt x="5810" y="3720"/>
                </a:cubicBezTo>
                <a:lnTo>
                  <a:pt x="6566" y="6050"/>
                </a:lnTo>
                <a:lnTo>
                  <a:pt x="11188" y="4526"/>
                </a:lnTo>
                <a:lnTo>
                  <a:pt x="10432" y="2196"/>
                </a:lnTo>
                <a:cubicBezTo>
                  <a:pt x="10166" y="1344"/>
                  <a:pt x="10610" y="403"/>
                  <a:pt x="11499" y="90"/>
                </a:cubicBezTo>
                <a:cubicBezTo>
                  <a:pt x="11677" y="45"/>
                  <a:pt x="11855" y="0"/>
                  <a:pt x="11988" y="0"/>
                </a:cubicBezTo>
                <a:cubicBezTo>
                  <a:pt x="12699" y="0"/>
                  <a:pt x="13321" y="448"/>
                  <a:pt x="13543" y="1165"/>
                </a:cubicBezTo>
                <a:lnTo>
                  <a:pt x="14299" y="3495"/>
                </a:lnTo>
                <a:lnTo>
                  <a:pt x="16610" y="2734"/>
                </a:lnTo>
                <a:cubicBezTo>
                  <a:pt x="16788" y="2689"/>
                  <a:pt x="16966" y="2644"/>
                  <a:pt x="17099" y="2644"/>
                </a:cubicBezTo>
                <a:cubicBezTo>
                  <a:pt x="17810" y="2644"/>
                  <a:pt x="18432" y="3092"/>
                  <a:pt x="18654" y="3809"/>
                </a:cubicBezTo>
                <a:cubicBezTo>
                  <a:pt x="18921" y="4661"/>
                  <a:pt x="18477" y="5602"/>
                  <a:pt x="17588" y="5915"/>
                </a:cubicBezTo>
                <a:lnTo>
                  <a:pt x="15277" y="6677"/>
                </a:lnTo>
                <a:lnTo>
                  <a:pt x="16788" y="11338"/>
                </a:lnTo>
                <a:lnTo>
                  <a:pt x="19099" y="10576"/>
                </a:lnTo>
                <a:cubicBezTo>
                  <a:pt x="19277" y="10531"/>
                  <a:pt x="19454" y="10486"/>
                  <a:pt x="19588" y="10486"/>
                </a:cubicBezTo>
                <a:cubicBezTo>
                  <a:pt x="20299" y="10486"/>
                  <a:pt x="20921" y="10934"/>
                  <a:pt x="21143" y="11651"/>
                </a:cubicBezTo>
                <a:cubicBezTo>
                  <a:pt x="21410" y="12503"/>
                  <a:pt x="20966" y="13444"/>
                  <a:pt x="20077" y="13758"/>
                </a:cubicBezTo>
                <a:lnTo>
                  <a:pt x="17766" y="14519"/>
                </a:lnTo>
                <a:lnTo>
                  <a:pt x="18521" y="16850"/>
                </a:lnTo>
                <a:cubicBezTo>
                  <a:pt x="18788" y="17701"/>
                  <a:pt x="18343" y="18642"/>
                  <a:pt x="17454" y="18956"/>
                </a:cubicBezTo>
                <a:cubicBezTo>
                  <a:pt x="17277" y="19001"/>
                  <a:pt x="17099" y="19046"/>
                  <a:pt x="16966" y="19046"/>
                </a:cubicBezTo>
                <a:cubicBezTo>
                  <a:pt x="16254" y="19046"/>
                  <a:pt x="15632" y="18597"/>
                  <a:pt x="15410" y="17880"/>
                </a:cubicBezTo>
                <a:lnTo>
                  <a:pt x="14654" y="15550"/>
                </a:lnTo>
                <a:lnTo>
                  <a:pt x="10032" y="17074"/>
                </a:lnTo>
                <a:lnTo>
                  <a:pt x="10788" y="19404"/>
                </a:lnTo>
                <a:cubicBezTo>
                  <a:pt x="11054" y="20256"/>
                  <a:pt x="10610" y="21197"/>
                  <a:pt x="9721" y="21510"/>
                </a:cubicBezTo>
                <a:cubicBezTo>
                  <a:pt x="9588" y="21555"/>
                  <a:pt x="9410" y="21600"/>
                  <a:pt x="9232" y="21600"/>
                </a:cubicBezTo>
                <a:close/>
                <a:moveTo>
                  <a:pt x="7543" y="9232"/>
                </a:moveTo>
                <a:lnTo>
                  <a:pt x="9054" y="13892"/>
                </a:lnTo>
                <a:lnTo>
                  <a:pt x="13677" y="12368"/>
                </a:lnTo>
                <a:lnTo>
                  <a:pt x="12166" y="7708"/>
                </a:lnTo>
                <a:lnTo>
                  <a:pt x="7543" y="9232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4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6"/>
          <p:cNvSpPr/>
          <p:nvPr/>
        </p:nvSpPr>
        <p:spPr>
          <a:xfrm flipH="1">
            <a:off x="3538896" y="373322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6"/>
          <p:cNvSpPr txBox="1"/>
          <p:nvPr/>
        </p:nvSpPr>
        <p:spPr>
          <a:xfrm>
            <a:off x="3869856" y="371893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#KREATIVAGENTUR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"/>
          <p:cNvSpPr/>
          <p:nvPr/>
        </p:nvSpPr>
        <p:spPr>
          <a:xfrm>
            <a:off x="3379027" y="17626"/>
            <a:ext cx="2650833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7"/>
          <p:cNvSpPr txBox="1"/>
          <p:nvPr>
            <p:ph type="ctrTitle"/>
          </p:nvPr>
        </p:nvSpPr>
        <p:spPr>
          <a:xfrm>
            <a:off x="376085" y="1198121"/>
            <a:ext cx="2800343" cy="1407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de-DE" sz="3000"/>
              <a:t>   </a:t>
            </a:r>
            <a:r>
              <a:rPr b="1" lang="de-DE" sz="3000">
                <a:solidFill>
                  <a:srgbClr val="261C20"/>
                </a:solidFill>
              </a:rPr>
              <a:t>9 GROSSE HASHTAGS:</a:t>
            </a:r>
            <a:endParaRPr sz="3000">
              <a:solidFill>
                <a:srgbClr val="261C20"/>
              </a:solidFill>
            </a:endParaRPr>
          </a:p>
        </p:txBody>
      </p:sp>
      <p:sp>
        <p:nvSpPr>
          <p:cNvPr id="345" name="Google Shape;345;p37"/>
          <p:cNvSpPr txBox="1"/>
          <p:nvPr>
            <p:ph idx="1" type="body"/>
          </p:nvPr>
        </p:nvSpPr>
        <p:spPr>
          <a:xfrm>
            <a:off x="3776388" y="1320926"/>
            <a:ext cx="2538564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#BRAUNSCHWEIG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46" name="Google Shape;346;p37"/>
          <p:cNvSpPr txBox="1"/>
          <p:nvPr>
            <p:ph idx="3" type="body"/>
          </p:nvPr>
        </p:nvSpPr>
        <p:spPr>
          <a:xfrm>
            <a:off x="6454102" y="1303273"/>
            <a:ext cx="2313813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800"/>
              <a:buNone/>
            </a:pPr>
            <a:r>
              <a:rPr lang="de-DE" sz="1200"/>
              <a:t>#HANNOVER</a:t>
            </a:r>
            <a:endParaRPr/>
          </a:p>
        </p:txBody>
      </p:sp>
      <p:sp>
        <p:nvSpPr>
          <p:cNvPr id="347" name="Google Shape;347;p37"/>
          <p:cNvSpPr/>
          <p:nvPr/>
        </p:nvSpPr>
        <p:spPr>
          <a:xfrm>
            <a:off x="3726773" y="551671"/>
            <a:ext cx="1676806" cy="740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baseline="30000" i="0" sz="5250" u="none" cap="none" strike="noStrike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7"/>
          <p:cNvSpPr/>
          <p:nvPr/>
        </p:nvSpPr>
        <p:spPr>
          <a:xfrm flipH="1">
            <a:off x="3561786" y="146539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7"/>
          <p:cNvSpPr/>
          <p:nvPr/>
        </p:nvSpPr>
        <p:spPr>
          <a:xfrm flipH="1">
            <a:off x="3561569" y="1926386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7"/>
          <p:cNvSpPr txBox="1"/>
          <p:nvPr/>
        </p:nvSpPr>
        <p:spPr>
          <a:xfrm>
            <a:off x="3860077" y="1870943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#AGENCY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7"/>
          <p:cNvSpPr txBox="1"/>
          <p:nvPr/>
        </p:nvSpPr>
        <p:spPr>
          <a:xfrm>
            <a:off x="3849896" y="327551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#SOCIALMEDIASTRATEGY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7"/>
          <p:cNvSpPr/>
          <p:nvPr/>
        </p:nvSpPr>
        <p:spPr>
          <a:xfrm flipH="1">
            <a:off x="3555624" y="2387381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7"/>
          <p:cNvSpPr txBox="1"/>
          <p:nvPr/>
        </p:nvSpPr>
        <p:spPr>
          <a:xfrm>
            <a:off x="3860077" y="2334354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#SOCIALMEDIA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7"/>
          <p:cNvSpPr/>
          <p:nvPr/>
        </p:nvSpPr>
        <p:spPr>
          <a:xfrm flipH="1">
            <a:off x="3547788" y="285005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7"/>
          <p:cNvSpPr txBox="1"/>
          <p:nvPr/>
        </p:nvSpPr>
        <p:spPr>
          <a:xfrm>
            <a:off x="3860988" y="2797766"/>
            <a:ext cx="2301098" cy="314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#INFLUENCERMARKETING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7"/>
          <p:cNvSpPr/>
          <p:nvPr/>
        </p:nvSpPr>
        <p:spPr>
          <a:xfrm flipH="1">
            <a:off x="3538896" y="3309373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37"/>
          <p:cNvSpPr/>
          <p:nvPr/>
        </p:nvSpPr>
        <p:spPr>
          <a:xfrm flipH="1">
            <a:off x="6170042" y="146308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7"/>
          <p:cNvSpPr/>
          <p:nvPr/>
        </p:nvSpPr>
        <p:spPr>
          <a:xfrm flipH="1">
            <a:off x="6170041" y="1920919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7"/>
          <p:cNvSpPr/>
          <p:nvPr/>
        </p:nvSpPr>
        <p:spPr>
          <a:xfrm flipH="1">
            <a:off x="6170041" y="2377217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7"/>
          <p:cNvSpPr txBox="1"/>
          <p:nvPr/>
        </p:nvSpPr>
        <p:spPr>
          <a:xfrm>
            <a:off x="6499709" y="187094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#GIRLBOSS</a:t>
            </a:r>
            <a:endParaRPr/>
          </a:p>
        </p:txBody>
      </p:sp>
      <p:sp>
        <p:nvSpPr>
          <p:cNvPr id="361" name="Google Shape;361;p37"/>
          <p:cNvSpPr txBox="1"/>
          <p:nvPr/>
        </p:nvSpPr>
        <p:spPr>
          <a:xfrm>
            <a:off x="6499709" y="2332202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#WOLFSBURG</a:t>
            </a:r>
            <a:endParaRPr/>
          </a:p>
        </p:txBody>
      </p:sp>
      <p:sp>
        <p:nvSpPr>
          <p:cNvPr id="362" name="Google Shape;362;p37"/>
          <p:cNvSpPr txBox="1"/>
          <p:nvPr/>
        </p:nvSpPr>
        <p:spPr>
          <a:xfrm>
            <a:off x="6499709" y="2798454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7"/>
          <p:cNvSpPr txBox="1"/>
          <p:nvPr/>
        </p:nvSpPr>
        <p:spPr>
          <a:xfrm>
            <a:off x="6519774" y="325971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7"/>
          <p:cNvSpPr/>
          <p:nvPr/>
        </p:nvSpPr>
        <p:spPr>
          <a:xfrm flipH="1" rot="9125726">
            <a:off x="8410475" y="-108179"/>
            <a:ext cx="390182" cy="1345022"/>
          </a:xfrm>
          <a:custGeom>
            <a:rect b="b" l="l" r="r" t="t"/>
            <a:pathLst>
              <a:path extrusionOk="0" h="21590" w="21499">
                <a:moveTo>
                  <a:pt x="21219" y="11841"/>
                </a:moveTo>
                <a:cubicBezTo>
                  <a:pt x="20710" y="11429"/>
                  <a:pt x="19374" y="11101"/>
                  <a:pt x="17691" y="11087"/>
                </a:cubicBezTo>
                <a:cubicBezTo>
                  <a:pt x="17122" y="11083"/>
                  <a:pt x="16559" y="11119"/>
                  <a:pt x="16069" y="11192"/>
                </a:cubicBezTo>
                <a:cubicBezTo>
                  <a:pt x="17350" y="10754"/>
                  <a:pt x="18385" y="10270"/>
                  <a:pt x="19119" y="9756"/>
                </a:cubicBezTo>
                <a:cubicBezTo>
                  <a:pt x="19562" y="9447"/>
                  <a:pt x="19891" y="9128"/>
                  <a:pt x="20114" y="8804"/>
                </a:cubicBezTo>
                <a:cubicBezTo>
                  <a:pt x="20288" y="8551"/>
                  <a:pt x="20395" y="8295"/>
                  <a:pt x="20435" y="8038"/>
                </a:cubicBezTo>
                <a:cubicBezTo>
                  <a:pt x="19685" y="8137"/>
                  <a:pt x="18960" y="8247"/>
                  <a:pt x="18266" y="8369"/>
                </a:cubicBezTo>
                <a:cubicBezTo>
                  <a:pt x="17714" y="8466"/>
                  <a:pt x="17185" y="8573"/>
                  <a:pt x="16629" y="8686"/>
                </a:cubicBezTo>
                <a:lnTo>
                  <a:pt x="16968" y="8343"/>
                </a:lnTo>
                <a:lnTo>
                  <a:pt x="14951" y="8348"/>
                </a:lnTo>
                <a:cubicBezTo>
                  <a:pt x="15363" y="8303"/>
                  <a:pt x="15744" y="8241"/>
                  <a:pt x="16081" y="8166"/>
                </a:cubicBezTo>
                <a:cubicBezTo>
                  <a:pt x="17176" y="7922"/>
                  <a:pt x="17706" y="7566"/>
                  <a:pt x="18081" y="7209"/>
                </a:cubicBezTo>
                <a:cubicBezTo>
                  <a:pt x="18330" y="6972"/>
                  <a:pt x="18521" y="6732"/>
                  <a:pt x="18661" y="6490"/>
                </a:cubicBezTo>
                <a:cubicBezTo>
                  <a:pt x="18916" y="6048"/>
                  <a:pt x="19002" y="5600"/>
                  <a:pt x="18744" y="5159"/>
                </a:cubicBezTo>
                <a:cubicBezTo>
                  <a:pt x="18616" y="4942"/>
                  <a:pt x="18307" y="4714"/>
                  <a:pt x="17495" y="4657"/>
                </a:cubicBezTo>
                <a:cubicBezTo>
                  <a:pt x="16936" y="4617"/>
                  <a:pt x="16375" y="4684"/>
                  <a:pt x="15889" y="4766"/>
                </a:cubicBezTo>
                <a:cubicBezTo>
                  <a:pt x="14898" y="4933"/>
                  <a:pt x="14089" y="5157"/>
                  <a:pt x="13370" y="5396"/>
                </a:cubicBezTo>
                <a:cubicBezTo>
                  <a:pt x="12901" y="5552"/>
                  <a:pt x="12469" y="5714"/>
                  <a:pt x="12087" y="5877"/>
                </a:cubicBezTo>
                <a:lnTo>
                  <a:pt x="11925" y="5446"/>
                </a:lnTo>
                <a:cubicBezTo>
                  <a:pt x="12043" y="5389"/>
                  <a:pt x="12043" y="5305"/>
                  <a:pt x="12043" y="5220"/>
                </a:cubicBezTo>
                <a:cubicBezTo>
                  <a:pt x="12043" y="5164"/>
                  <a:pt x="12043" y="5107"/>
                  <a:pt x="12043" y="5051"/>
                </a:cubicBezTo>
                <a:cubicBezTo>
                  <a:pt x="12364" y="5034"/>
                  <a:pt x="12671" y="5002"/>
                  <a:pt x="12947" y="4958"/>
                </a:cubicBezTo>
                <a:cubicBezTo>
                  <a:pt x="13716" y="4833"/>
                  <a:pt x="14188" y="4625"/>
                  <a:pt x="14446" y="4404"/>
                </a:cubicBezTo>
                <a:cubicBezTo>
                  <a:pt x="14965" y="3958"/>
                  <a:pt x="14753" y="3485"/>
                  <a:pt x="14364" y="3046"/>
                </a:cubicBezTo>
                <a:cubicBezTo>
                  <a:pt x="14180" y="2838"/>
                  <a:pt x="13950" y="2636"/>
                  <a:pt x="13535" y="2446"/>
                </a:cubicBezTo>
                <a:cubicBezTo>
                  <a:pt x="13003" y="2203"/>
                  <a:pt x="12184" y="2002"/>
                  <a:pt x="11136" y="1916"/>
                </a:cubicBezTo>
                <a:cubicBezTo>
                  <a:pt x="10525" y="1865"/>
                  <a:pt x="9871" y="1858"/>
                  <a:pt x="9246" y="1895"/>
                </a:cubicBezTo>
                <a:cubicBezTo>
                  <a:pt x="9300" y="1738"/>
                  <a:pt x="9300" y="1580"/>
                  <a:pt x="9245" y="1423"/>
                </a:cubicBezTo>
                <a:cubicBezTo>
                  <a:pt x="9174" y="1214"/>
                  <a:pt x="9023" y="1011"/>
                  <a:pt x="8718" y="815"/>
                </a:cubicBezTo>
                <a:cubicBezTo>
                  <a:pt x="8373" y="594"/>
                  <a:pt x="7805" y="400"/>
                  <a:pt x="7070" y="258"/>
                </a:cubicBezTo>
                <a:cubicBezTo>
                  <a:pt x="6527" y="153"/>
                  <a:pt x="5906" y="79"/>
                  <a:pt x="5269" y="23"/>
                </a:cubicBezTo>
                <a:cubicBezTo>
                  <a:pt x="5069" y="5"/>
                  <a:pt x="4857" y="-10"/>
                  <a:pt x="4656" y="7"/>
                </a:cubicBezTo>
                <a:cubicBezTo>
                  <a:pt x="4530" y="18"/>
                  <a:pt x="4412" y="44"/>
                  <a:pt x="4432" y="92"/>
                </a:cubicBezTo>
                <a:cubicBezTo>
                  <a:pt x="4443" y="120"/>
                  <a:pt x="4554" y="139"/>
                  <a:pt x="4656" y="148"/>
                </a:cubicBezTo>
                <a:cubicBezTo>
                  <a:pt x="5085" y="184"/>
                  <a:pt x="5540" y="207"/>
                  <a:pt x="5966" y="253"/>
                </a:cubicBezTo>
                <a:cubicBezTo>
                  <a:pt x="6737" y="337"/>
                  <a:pt x="7308" y="500"/>
                  <a:pt x="7763" y="676"/>
                </a:cubicBezTo>
                <a:cubicBezTo>
                  <a:pt x="8362" y="909"/>
                  <a:pt x="8661" y="1164"/>
                  <a:pt x="8756" y="1441"/>
                </a:cubicBezTo>
                <a:cubicBezTo>
                  <a:pt x="8814" y="1606"/>
                  <a:pt x="8789" y="1782"/>
                  <a:pt x="8687" y="1951"/>
                </a:cubicBezTo>
                <a:cubicBezTo>
                  <a:pt x="8513" y="1963"/>
                  <a:pt x="8344" y="1978"/>
                  <a:pt x="8168" y="1997"/>
                </a:cubicBezTo>
                <a:cubicBezTo>
                  <a:pt x="7779" y="2041"/>
                  <a:pt x="7423" y="2102"/>
                  <a:pt x="7119" y="2177"/>
                </a:cubicBezTo>
                <a:cubicBezTo>
                  <a:pt x="6945" y="2008"/>
                  <a:pt x="6777" y="1839"/>
                  <a:pt x="6614" y="1670"/>
                </a:cubicBezTo>
                <a:cubicBezTo>
                  <a:pt x="6289" y="1331"/>
                  <a:pt x="5962" y="997"/>
                  <a:pt x="5523" y="662"/>
                </a:cubicBezTo>
                <a:cubicBezTo>
                  <a:pt x="5316" y="504"/>
                  <a:pt x="5007" y="353"/>
                  <a:pt x="4606" y="246"/>
                </a:cubicBezTo>
                <a:cubicBezTo>
                  <a:pt x="4235" y="148"/>
                  <a:pt x="3782" y="91"/>
                  <a:pt x="3281" y="141"/>
                </a:cubicBezTo>
                <a:cubicBezTo>
                  <a:pt x="3032" y="165"/>
                  <a:pt x="2849" y="213"/>
                  <a:pt x="2700" y="268"/>
                </a:cubicBezTo>
                <a:cubicBezTo>
                  <a:pt x="2515" y="336"/>
                  <a:pt x="2375" y="416"/>
                  <a:pt x="2311" y="499"/>
                </a:cubicBezTo>
                <a:cubicBezTo>
                  <a:pt x="2194" y="652"/>
                  <a:pt x="2199" y="815"/>
                  <a:pt x="2258" y="980"/>
                </a:cubicBezTo>
                <a:cubicBezTo>
                  <a:pt x="2332" y="1186"/>
                  <a:pt x="2487" y="1396"/>
                  <a:pt x="2750" y="1598"/>
                </a:cubicBezTo>
                <a:cubicBezTo>
                  <a:pt x="3240" y="1975"/>
                  <a:pt x="4123" y="2321"/>
                  <a:pt x="5216" y="2543"/>
                </a:cubicBezTo>
                <a:cubicBezTo>
                  <a:pt x="5273" y="2557"/>
                  <a:pt x="5356" y="2572"/>
                  <a:pt x="5454" y="2586"/>
                </a:cubicBezTo>
                <a:cubicBezTo>
                  <a:pt x="5551" y="2600"/>
                  <a:pt x="5663" y="2613"/>
                  <a:pt x="5775" y="2627"/>
                </a:cubicBezTo>
                <a:cubicBezTo>
                  <a:pt x="5601" y="2911"/>
                  <a:pt x="6048" y="3213"/>
                  <a:pt x="7004" y="3473"/>
                </a:cubicBezTo>
                <a:cubicBezTo>
                  <a:pt x="7348" y="3567"/>
                  <a:pt x="7692" y="3659"/>
                  <a:pt x="8149" y="3754"/>
                </a:cubicBezTo>
                <a:cubicBezTo>
                  <a:pt x="8252" y="3844"/>
                  <a:pt x="8357" y="3933"/>
                  <a:pt x="8448" y="4023"/>
                </a:cubicBezTo>
                <a:cubicBezTo>
                  <a:pt x="8549" y="4121"/>
                  <a:pt x="8633" y="4219"/>
                  <a:pt x="8687" y="4318"/>
                </a:cubicBezTo>
                <a:cubicBezTo>
                  <a:pt x="6319" y="3830"/>
                  <a:pt x="4599" y="3474"/>
                  <a:pt x="3202" y="3184"/>
                </a:cubicBezTo>
                <a:cubicBezTo>
                  <a:pt x="2149" y="2966"/>
                  <a:pt x="1886" y="2911"/>
                  <a:pt x="1121" y="2808"/>
                </a:cubicBezTo>
                <a:cubicBezTo>
                  <a:pt x="766" y="2760"/>
                  <a:pt x="392" y="2721"/>
                  <a:pt x="7" y="2691"/>
                </a:cubicBezTo>
                <a:cubicBezTo>
                  <a:pt x="-46" y="2975"/>
                  <a:pt x="183" y="3259"/>
                  <a:pt x="680" y="3515"/>
                </a:cubicBezTo>
                <a:cubicBezTo>
                  <a:pt x="1613" y="3995"/>
                  <a:pt x="3425" y="4355"/>
                  <a:pt x="5354" y="4604"/>
                </a:cubicBezTo>
                <a:cubicBezTo>
                  <a:pt x="6464" y="4747"/>
                  <a:pt x="7619" y="4865"/>
                  <a:pt x="8799" y="4967"/>
                </a:cubicBezTo>
                <a:cubicBezTo>
                  <a:pt x="9022" y="4986"/>
                  <a:pt x="9246" y="5004"/>
                  <a:pt x="9471" y="5022"/>
                </a:cubicBezTo>
                <a:cubicBezTo>
                  <a:pt x="9548" y="5113"/>
                  <a:pt x="9659" y="5202"/>
                  <a:pt x="9799" y="5289"/>
                </a:cubicBezTo>
                <a:cubicBezTo>
                  <a:pt x="9910" y="5357"/>
                  <a:pt x="10046" y="5426"/>
                  <a:pt x="10255" y="5473"/>
                </a:cubicBezTo>
                <a:cubicBezTo>
                  <a:pt x="10558" y="5543"/>
                  <a:pt x="10966" y="5576"/>
                  <a:pt x="11369" y="5558"/>
                </a:cubicBezTo>
                <a:cubicBezTo>
                  <a:pt x="11425" y="5657"/>
                  <a:pt x="11481" y="5756"/>
                  <a:pt x="11523" y="5854"/>
                </a:cubicBezTo>
                <a:cubicBezTo>
                  <a:pt x="11565" y="5953"/>
                  <a:pt x="11594" y="6052"/>
                  <a:pt x="11594" y="6150"/>
                </a:cubicBezTo>
                <a:cubicBezTo>
                  <a:pt x="11316" y="6312"/>
                  <a:pt x="11037" y="6473"/>
                  <a:pt x="10754" y="6633"/>
                </a:cubicBezTo>
                <a:cubicBezTo>
                  <a:pt x="10233" y="6927"/>
                  <a:pt x="9747" y="7250"/>
                  <a:pt x="10253" y="7537"/>
                </a:cubicBezTo>
                <a:cubicBezTo>
                  <a:pt x="10551" y="7707"/>
                  <a:pt x="11192" y="7824"/>
                  <a:pt x="11925" y="7841"/>
                </a:cubicBezTo>
                <a:cubicBezTo>
                  <a:pt x="12037" y="7843"/>
                  <a:pt x="12151" y="7843"/>
                  <a:pt x="12264" y="7841"/>
                </a:cubicBezTo>
                <a:cubicBezTo>
                  <a:pt x="12376" y="7925"/>
                  <a:pt x="12544" y="8031"/>
                  <a:pt x="12797" y="8126"/>
                </a:cubicBezTo>
                <a:cubicBezTo>
                  <a:pt x="13049" y="8221"/>
                  <a:pt x="13385" y="8306"/>
                  <a:pt x="13832" y="8348"/>
                </a:cubicBezTo>
                <a:cubicBezTo>
                  <a:pt x="12937" y="8362"/>
                  <a:pt x="12015" y="8397"/>
                  <a:pt x="11091" y="8454"/>
                </a:cubicBezTo>
                <a:cubicBezTo>
                  <a:pt x="10168" y="8510"/>
                  <a:pt x="9244" y="8588"/>
                  <a:pt x="8348" y="8686"/>
                </a:cubicBezTo>
                <a:cubicBezTo>
                  <a:pt x="7396" y="8785"/>
                  <a:pt x="6613" y="8905"/>
                  <a:pt x="5998" y="9042"/>
                </a:cubicBezTo>
                <a:cubicBezTo>
                  <a:pt x="5383" y="9179"/>
                  <a:pt x="4936" y="9334"/>
                  <a:pt x="4656" y="9503"/>
                </a:cubicBezTo>
                <a:cubicBezTo>
                  <a:pt x="4544" y="9576"/>
                  <a:pt x="4460" y="9659"/>
                  <a:pt x="4403" y="9746"/>
                </a:cubicBezTo>
                <a:cubicBezTo>
                  <a:pt x="4284" y="9926"/>
                  <a:pt x="4285" y="10112"/>
                  <a:pt x="4179" y="10289"/>
                </a:cubicBezTo>
                <a:cubicBezTo>
                  <a:pt x="4090" y="10437"/>
                  <a:pt x="3906" y="10580"/>
                  <a:pt x="3648" y="10715"/>
                </a:cubicBezTo>
                <a:cubicBezTo>
                  <a:pt x="7451" y="10222"/>
                  <a:pt x="9353" y="9975"/>
                  <a:pt x="10304" y="9852"/>
                </a:cubicBezTo>
                <a:cubicBezTo>
                  <a:pt x="11255" y="9729"/>
                  <a:pt x="11255" y="9729"/>
                  <a:pt x="11255" y="9729"/>
                </a:cubicBezTo>
                <a:cubicBezTo>
                  <a:pt x="10831" y="9852"/>
                  <a:pt x="10529" y="9995"/>
                  <a:pt x="10381" y="10150"/>
                </a:cubicBezTo>
                <a:cubicBezTo>
                  <a:pt x="10182" y="10357"/>
                  <a:pt x="10264" y="10574"/>
                  <a:pt x="10532" y="10778"/>
                </a:cubicBezTo>
                <a:cubicBezTo>
                  <a:pt x="10888" y="11048"/>
                  <a:pt x="11543" y="11293"/>
                  <a:pt x="12461" y="11457"/>
                </a:cubicBezTo>
                <a:cubicBezTo>
                  <a:pt x="12782" y="11514"/>
                  <a:pt x="13124" y="11560"/>
                  <a:pt x="13497" y="11588"/>
                </a:cubicBezTo>
                <a:cubicBezTo>
                  <a:pt x="13882" y="11870"/>
                  <a:pt x="14245" y="12159"/>
                  <a:pt x="14588" y="12454"/>
                </a:cubicBezTo>
                <a:cubicBezTo>
                  <a:pt x="14925" y="12745"/>
                  <a:pt x="15243" y="13042"/>
                  <a:pt x="15543" y="13346"/>
                </a:cubicBezTo>
                <a:cubicBezTo>
                  <a:pt x="14982" y="13179"/>
                  <a:pt x="14397" y="13018"/>
                  <a:pt x="13788" y="12862"/>
                </a:cubicBezTo>
                <a:cubicBezTo>
                  <a:pt x="12872" y="12628"/>
                  <a:pt x="11896" y="12407"/>
                  <a:pt x="10718" y="12261"/>
                </a:cubicBezTo>
                <a:cubicBezTo>
                  <a:pt x="9813" y="12149"/>
                  <a:pt x="8771" y="12091"/>
                  <a:pt x="7861" y="12197"/>
                </a:cubicBezTo>
                <a:cubicBezTo>
                  <a:pt x="7183" y="12275"/>
                  <a:pt x="6738" y="12420"/>
                  <a:pt x="6505" y="12595"/>
                </a:cubicBezTo>
                <a:cubicBezTo>
                  <a:pt x="6288" y="12758"/>
                  <a:pt x="6260" y="12946"/>
                  <a:pt x="6307" y="13126"/>
                </a:cubicBezTo>
                <a:cubicBezTo>
                  <a:pt x="6429" y="13592"/>
                  <a:pt x="6870" y="14051"/>
                  <a:pt x="7719" y="14465"/>
                </a:cubicBezTo>
                <a:cubicBezTo>
                  <a:pt x="8661" y="14925"/>
                  <a:pt x="10076" y="15312"/>
                  <a:pt x="11814" y="15588"/>
                </a:cubicBezTo>
                <a:cubicBezTo>
                  <a:pt x="11460" y="15751"/>
                  <a:pt x="11160" y="15926"/>
                  <a:pt x="10810" y="16148"/>
                </a:cubicBezTo>
                <a:cubicBezTo>
                  <a:pt x="10128" y="16580"/>
                  <a:pt x="9499" y="16987"/>
                  <a:pt x="9021" y="17336"/>
                </a:cubicBezTo>
                <a:cubicBezTo>
                  <a:pt x="8363" y="17097"/>
                  <a:pt x="7564" y="16879"/>
                  <a:pt x="6655" y="16695"/>
                </a:cubicBezTo>
                <a:cubicBezTo>
                  <a:pt x="5779" y="16517"/>
                  <a:pt x="4799" y="16371"/>
                  <a:pt x="3710" y="16299"/>
                </a:cubicBezTo>
                <a:cubicBezTo>
                  <a:pt x="3268" y="16269"/>
                  <a:pt x="2768" y="16265"/>
                  <a:pt x="2529" y="16356"/>
                </a:cubicBezTo>
                <a:cubicBezTo>
                  <a:pt x="2372" y="16417"/>
                  <a:pt x="2423" y="16493"/>
                  <a:pt x="2483" y="16563"/>
                </a:cubicBezTo>
                <a:cubicBezTo>
                  <a:pt x="3029" y="17202"/>
                  <a:pt x="3864" y="17843"/>
                  <a:pt x="5747" y="18293"/>
                </a:cubicBezTo>
                <a:cubicBezTo>
                  <a:pt x="6100" y="18377"/>
                  <a:pt x="6484" y="18453"/>
                  <a:pt x="6894" y="18519"/>
                </a:cubicBezTo>
                <a:cubicBezTo>
                  <a:pt x="6750" y="18583"/>
                  <a:pt x="6679" y="18655"/>
                  <a:pt x="6663" y="18728"/>
                </a:cubicBezTo>
                <a:cubicBezTo>
                  <a:pt x="6642" y="18822"/>
                  <a:pt x="6715" y="18916"/>
                  <a:pt x="6884" y="18992"/>
                </a:cubicBezTo>
                <a:cubicBezTo>
                  <a:pt x="6994" y="19041"/>
                  <a:pt x="7148" y="19082"/>
                  <a:pt x="7343" y="19115"/>
                </a:cubicBezTo>
                <a:cubicBezTo>
                  <a:pt x="7118" y="19508"/>
                  <a:pt x="6922" y="19908"/>
                  <a:pt x="6755" y="20312"/>
                </a:cubicBezTo>
                <a:cubicBezTo>
                  <a:pt x="6586" y="20717"/>
                  <a:pt x="6446" y="21126"/>
                  <a:pt x="6334" y="21534"/>
                </a:cubicBezTo>
                <a:cubicBezTo>
                  <a:pt x="6334" y="21548"/>
                  <a:pt x="6362" y="21562"/>
                  <a:pt x="6404" y="21573"/>
                </a:cubicBezTo>
                <a:cubicBezTo>
                  <a:pt x="6445" y="21583"/>
                  <a:pt x="6502" y="21590"/>
                  <a:pt x="6559" y="21590"/>
                </a:cubicBezTo>
                <a:lnTo>
                  <a:pt x="6673" y="21590"/>
                </a:lnTo>
                <a:cubicBezTo>
                  <a:pt x="6729" y="21590"/>
                  <a:pt x="6784" y="21583"/>
                  <a:pt x="6825" y="21573"/>
                </a:cubicBezTo>
                <a:cubicBezTo>
                  <a:pt x="6866" y="21562"/>
                  <a:pt x="6894" y="21548"/>
                  <a:pt x="6894" y="21534"/>
                </a:cubicBezTo>
                <a:cubicBezTo>
                  <a:pt x="7006" y="21140"/>
                  <a:pt x="7146" y="20738"/>
                  <a:pt x="7314" y="20337"/>
                </a:cubicBezTo>
                <a:cubicBezTo>
                  <a:pt x="7482" y="19935"/>
                  <a:pt x="7678" y="19534"/>
                  <a:pt x="7903" y="19140"/>
                </a:cubicBezTo>
                <a:cubicBezTo>
                  <a:pt x="8351" y="19152"/>
                  <a:pt x="8852" y="19131"/>
                  <a:pt x="9287" y="19079"/>
                </a:cubicBezTo>
                <a:cubicBezTo>
                  <a:pt x="9855" y="19012"/>
                  <a:pt x="10252" y="18886"/>
                  <a:pt x="10448" y="18739"/>
                </a:cubicBezTo>
                <a:cubicBezTo>
                  <a:pt x="11256" y="18705"/>
                  <a:pt x="12063" y="18612"/>
                  <a:pt x="12670" y="18470"/>
                </a:cubicBezTo>
                <a:cubicBezTo>
                  <a:pt x="13187" y="18349"/>
                  <a:pt x="13552" y="18195"/>
                  <a:pt x="13696" y="18029"/>
                </a:cubicBezTo>
                <a:cubicBezTo>
                  <a:pt x="13838" y="17866"/>
                  <a:pt x="13763" y="17694"/>
                  <a:pt x="13450" y="17541"/>
                </a:cubicBezTo>
                <a:cubicBezTo>
                  <a:pt x="12976" y="17309"/>
                  <a:pt x="12017" y="17162"/>
                  <a:pt x="10992" y="17153"/>
                </a:cubicBezTo>
                <a:cubicBezTo>
                  <a:pt x="10542" y="17149"/>
                  <a:pt x="10095" y="17174"/>
                  <a:pt x="9691" y="17224"/>
                </a:cubicBezTo>
                <a:cubicBezTo>
                  <a:pt x="9866" y="17122"/>
                  <a:pt x="10034" y="17016"/>
                  <a:pt x="10197" y="16909"/>
                </a:cubicBezTo>
                <a:cubicBezTo>
                  <a:pt x="10635" y="16622"/>
                  <a:pt x="11044" y="16321"/>
                  <a:pt x="11536" y="16047"/>
                </a:cubicBezTo>
                <a:cubicBezTo>
                  <a:pt x="11811" y="15894"/>
                  <a:pt x="12088" y="15759"/>
                  <a:pt x="12374" y="15645"/>
                </a:cubicBezTo>
                <a:cubicBezTo>
                  <a:pt x="12523" y="15654"/>
                  <a:pt x="12676" y="15657"/>
                  <a:pt x="12829" y="15654"/>
                </a:cubicBezTo>
                <a:cubicBezTo>
                  <a:pt x="13033" y="15650"/>
                  <a:pt x="13232" y="15635"/>
                  <a:pt x="13424" y="15617"/>
                </a:cubicBezTo>
                <a:cubicBezTo>
                  <a:pt x="14212" y="15541"/>
                  <a:pt x="14856" y="15399"/>
                  <a:pt x="15496" y="15261"/>
                </a:cubicBezTo>
                <a:cubicBezTo>
                  <a:pt x="15996" y="15154"/>
                  <a:pt x="16503" y="15049"/>
                  <a:pt x="16968" y="14940"/>
                </a:cubicBezTo>
                <a:cubicBezTo>
                  <a:pt x="17023" y="14996"/>
                  <a:pt x="17078" y="15053"/>
                  <a:pt x="17133" y="15109"/>
                </a:cubicBezTo>
                <a:cubicBezTo>
                  <a:pt x="17188" y="15166"/>
                  <a:pt x="17243" y="15222"/>
                  <a:pt x="17299" y="15278"/>
                </a:cubicBezTo>
                <a:lnTo>
                  <a:pt x="17413" y="15420"/>
                </a:lnTo>
                <a:cubicBezTo>
                  <a:pt x="17828" y="15292"/>
                  <a:pt x="18138" y="15143"/>
                  <a:pt x="18296" y="14983"/>
                </a:cubicBezTo>
                <a:cubicBezTo>
                  <a:pt x="18420" y="14857"/>
                  <a:pt x="18426" y="14715"/>
                  <a:pt x="18422" y="14574"/>
                </a:cubicBezTo>
                <a:cubicBezTo>
                  <a:pt x="19133" y="14345"/>
                  <a:pt x="19727" y="14095"/>
                  <a:pt x="20194" y="13831"/>
                </a:cubicBezTo>
                <a:cubicBezTo>
                  <a:pt x="20837" y="13468"/>
                  <a:pt x="21236" y="13080"/>
                  <a:pt x="21417" y="12682"/>
                </a:cubicBezTo>
                <a:cubicBezTo>
                  <a:pt x="21545" y="12400"/>
                  <a:pt x="21554" y="12112"/>
                  <a:pt x="21219" y="11841"/>
                </a:cubicBezTo>
                <a:close/>
                <a:moveTo>
                  <a:pt x="2984" y="16574"/>
                </a:moveTo>
                <a:cubicBezTo>
                  <a:pt x="2928" y="16512"/>
                  <a:pt x="2899" y="16443"/>
                  <a:pt x="3092" y="16406"/>
                </a:cubicBezTo>
                <a:cubicBezTo>
                  <a:pt x="3257" y="16374"/>
                  <a:pt x="3481" y="16388"/>
                  <a:pt x="3680" y="16406"/>
                </a:cubicBezTo>
                <a:cubicBezTo>
                  <a:pt x="5853" y="16606"/>
                  <a:pt x="7669" y="16996"/>
                  <a:pt x="8797" y="17504"/>
                </a:cubicBezTo>
                <a:cubicBezTo>
                  <a:pt x="8469" y="17702"/>
                  <a:pt x="8132" y="17878"/>
                  <a:pt x="7832" y="18029"/>
                </a:cubicBezTo>
                <a:cubicBezTo>
                  <a:pt x="7533" y="18180"/>
                  <a:pt x="7272" y="18305"/>
                  <a:pt x="7094" y="18404"/>
                </a:cubicBezTo>
                <a:cubicBezTo>
                  <a:pt x="6712" y="18336"/>
                  <a:pt x="6355" y="18261"/>
                  <a:pt x="6026" y="18178"/>
                </a:cubicBezTo>
                <a:cubicBezTo>
                  <a:pt x="4333" y="17749"/>
                  <a:pt x="3515" y="17163"/>
                  <a:pt x="2984" y="16574"/>
                </a:cubicBezTo>
                <a:close/>
                <a:moveTo>
                  <a:pt x="7453" y="18970"/>
                </a:moveTo>
                <a:cubicBezTo>
                  <a:pt x="7323" y="18918"/>
                  <a:pt x="7259" y="18861"/>
                  <a:pt x="7238" y="18798"/>
                </a:cubicBezTo>
                <a:cubicBezTo>
                  <a:pt x="7215" y="18732"/>
                  <a:pt x="7250" y="18666"/>
                  <a:pt x="7343" y="18604"/>
                </a:cubicBezTo>
                <a:lnTo>
                  <a:pt x="7678" y="18632"/>
                </a:lnTo>
                <a:lnTo>
                  <a:pt x="7453" y="18970"/>
                </a:lnTo>
                <a:close/>
                <a:moveTo>
                  <a:pt x="7788" y="18497"/>
                </a:moveTo>
                <a:lnTo>
                  <a:pt x="7580" y="18477"/>
                </a:lnTo>
                <a:cubicBezTo>
                  <a:pt x="7697" y="18416"/>
                  <a:pt x="7808" y="18354"/>
                  <a:pt x="7913" y="18292"/>
                </a:cubicBezTo>
                <a:cubicBezTo>
                  <a:pt x="7977" y="18254"/>
                  <a:pt x="8039" y="18215"/>
                  <a:pt x="8098" y="18177"/>
                </a:cubicBezTo>
                <a:lnTo>
                  <a:pt x="7788" y="18497"/>
                </a:lnTo>
                <a:close/>
                <a:moveTo>
                  <a:pt x="9037" y="18960"/>
                </a:moveTo>
                <a:cubicBezTo>
                  <a:pt x="8720" y="19000"/>
                  <a:pt x="8356" y="19014"/>
                  <a:pt x="8017" y="18998"/>
                </a:cubicBezTo>
                <a:lnTo>
                  <a:pt x="8237" y="18691"/>
                </a:lnTo>
                <a:cubicBezTo>
                  <a:pt x="8467" y="18716"/>
                  <a:pt x="8718" y="18735"/>
                  <a:pt x="8980" y="18748"/>
                </a:cubicBezTo>
                <a:cubicBezTo>
                  <a:pt x="9238" y="18760"/>
                  <a:pt x="9508" y="18765"/>
                  <a:pt x="9785" y="18760"/>
                </a:cubicBezTo>
                <a:cubicBezTo>
                  <a:pt x="9635" y="18846"/>
                  <a:pt x="9370" y="18917"/>
                  <a:pt x="9037" y="18960"/>
                </a:cubicBezTo>
                <a:close/>
                <a:moveTo>
                  <a:pt x="10030" y="18632"/>
                </a:moveTo>
                <a:cubicBezTo>
                  <a:pt x="9711" y="18633"/>
                  <a:pt x="9392" y="18626"/>
                  <a:pt x="9078" y="18611"/>
                </a:cubicBezTo>
                <a:cubicBezTo>
                  <a:pt x="8835" y="18599"/>
                  <a:pt x="8590" y="18583"/>
                  <a:pt x="8343" y="18561"/>
                </a:cubicBezTo>
                <a:lnTo>
                  <a:pt x="9132" y="17645"/>
                </a:lnTo>
                <a:cubicBezTo>
                  <a:pt x="9299" y="17730"/>
                  <a:pt x="9439" y="17814"/>
                  <a:pt x="9567" y="17899"/>
                </a:cubicBezTo>
                <a:cubicBezTo>
                  <a:pt x="9802" y="18056"/>
                  <a:pt x="9994" y="18212"/>
                  <a:pt x="10057" y="18382"/>
                </a:cubicBezTo>
                <a:cubicBezTo>
                  <a:pt x="10087" y="18464"/>
                  <a:pt x="10085" y="18548"/>
                  <a:pt x="10030" y="18632"/>
                </a:cubicBezTo>
                <a:close/>
                <a:moveTo>
                  <a:pt x="10992" y="17276"/>
                </a:moveTo>
                <a:cubicBezTo>
                  <a:pt x="11809" y="17274"/>
                  <a:pt x="12586" y="17399"/>
                  <a:pt x="12948" y="17589"/>
                </a:cubicBezTo>
                <a:cubicBezTo>
                  <a:pt x="13408" y="17830"/>
                  <a:pt x="13183" y="18114"/>
                  <a:pt x="12473" y="18325"/>
                </a:cubicBezTo>
                <a:cubicBezTo>
                  <a:pt x="12019" y="18461"/>
                  <a:pt x="11367" y="18566"/>
                  <a:pt x="10585" y="18604"/>
                </a:cubicBezTo>
                <a:cubicBezTo>
                  <a:pt x="10591" y="18531"/>
                  <a:pt x="10587" y="18454"/>
                  <a:pt x="10558" y="18375"/>
                </a:cubicBezTo>
                <a:cubicBezTo>
                  <a:pt x="10485" y="18181"/>
                  <a:pt x="10249" y="17985"/>
                  <a:pt x="9945" y="17804"/>
                </a:cubicBezTo>
                <a:cubicBezTo>
                  <a:pt x="9775" y="17702"/>
                  <a:pt x="9579" y="17603"/>
                  <a:pt x="9360" y="17504"/>
                </a:cubicBezTo>
                <a:cubicBezTo>
                  <a:pt x="9443" y="17471"/>
                  <a:pt x="9541" y="17441"/>
                  <a:pt x="9653" y="17414"/>
                </a:cubicBezTo>
                <a:cubicBezTo>
                  <a:pt x="10013" y="17327"/>
                  <a:pt x="10492" y="17277"/>
                  <a:pt x="10992" y="17276"/>
                </a:cubicBezTo>
                <a:close/>
                <a:moveTo>
                  <a:pt x="16294" y="8489"/>
                </a:moveTo>
                <a:cubicBezTo>
                  <a:pt x="16239" y="8630"/>
                  <a:pt x="16014" y="8757"/>
                  <a:pt x="15678" y="8869"/>
                </a:cubicBezTo>
                <a:cubicBezTo>
                  <a:pt x="15342" y="8982"/>
                  <a:pt x="14893" y="9081"/>
                  <a:pt x="14391" y="9165"/>
                </a:cubicBezTo>
                <a:cubicBezTo>
                  <a:pt x="14612" y="9057"/>
                  <a:pt x="14665" y="8942"/>
                  <a:pt x="14693" y="8826"/>
                </a:cubicBezTo>
                <a:cubicBezTo>
                  <a:pt x="14721" y="8712"/>
                  <a:pt x="14640" y="8598"/>
                  <a:pt x="14501" y="8489"/>
                </a:cubicBezTo>
                <a:cubicBezTo>
                  <a:pt x="14781" y="8489"/>
                  <a:pt x="15089" y="8489"/>
                  <a:pt x="15398" y="8489"/>
                </a:cubicBezTo>
                <a:cubicBezTo>
                  <a:pt x="15706" y="8489"/>
                  <a:pt x="16014" y="8489"/>
                  <a:pt x="16294" y="8489"/>
                </a:cubicBezTo>
                <a:close/>
                <a:moveTo>
                  <a:pt x="8462" y="2092"/>
                </a:moveTo>
                <a:cubicBezTo>
                  <a:pt x="8353" y="2163"/>
                  <a:pt x="8213" y="2234"/>
                  <a:pt x="8042" y="2297"/>
                </a:cubicBezTo>
                <a:cubicBezTo>
                  <a:pt x="7853" y="2366"/>
                  <a:pt x="7626" y="2426"/>
                  <a:pt x="7366" y="2469"/>
                </a:cubicBezTo>
                <a:lnTo>
                  <a:pt x="7233" y="2318"/>
                </a:lnTo>
                <a:cubicBezTo>
                  <a:pt x="7414" y="2265"/>
                  <a:pt x="7620" y="2218"/>
                  <a:pt x="7847" y="2177"/>
                </a:cubicBezTo>
                <a:cubicBezTo>
                  <a:pt x="8040" y="2144"/>
                  <a:pt x="8246" y="2115"/>
                  <a:pt x="8462" y="2092"/>
                </a:cubicBezTo>
                <a:close/>
                <a:moveTo>
                  <a:pt x="6894" y="2515"/>
                </a:moveTo>
                <a:cubicBezTo>
                  <a:pt x="6853" y="2527"/>
                  <a:pt x="6798" y="2535"/>
                  <a:pt x="6737" y="2539"/>
                </a:cubicBezTo>
                <a:cubicBezTo>
                  <a:pt x="6678" y="2542"/>
                  <a:pt x="6615" y="2541"/>
                  <a:pt x="6559" y="2535"/>
                </a:cubicBezTo>
                <a:cubicBezTo>
                  <a:pt x="6566" y="2510"/>
                  <a:pt x="6592" y="2492"/>
                  <a:pt x="6630" y="2476"/>
                </a:cubicBezTo>
                <a:cubicBezTo>
                  <a:pt x="6672" y="2459"/>
                  <a:pt x="6729" y="2444"/>
                  <a:pt x="6784" y="2430"/>
                </a:cubicBezTo>
                <a:lnTo>
                  <a:pt x="6894" y="2515"/>
                </a:lnTo>
                <a:close/>
                <a:moveTo>
                  <a:pt x="3158" y="1504"/>
                </a:moveTo>
                <a:cubicBezTo>
                  <a:pt x="2960" y="1327"/>
                  <a:pt x="2838" y="1146"/>
                  <a:pt x="2759" y="968"/>
                </a:cubicBezTo>
                <a:cubicBezTo>
                  <a:pt x="2656" y="734"/>
                  <a:pt x="2652" y="485"/>
                  <a:pt x="3230" y="299"/>
                </a:cubicBezTo>
                <a:cubicBezTo>
                  <a:pt x="3338" y="265"/>
                  <a:pt x="3478" y="233"/>
                  <a:pt x="3651" y="235"/>
                </a:cubicBezTo>
                <a:cubicBezTo>
                  <a:pt x="3739" y="236"/>
                  <a:pt x="3819" y="247"/>
                  <a:pt x="3894" y="258"/>
                </a:cubicBezTo>
                <a:cubicBezTo>
                  <a:pt x="4517" y="356"/>
                  <a:pt x="4837" y="532"/>
                  <a:pt x="5062" y="708"/>
                </a:cubicBezTo>
                <a:cubicBezTo>
                  <a:pt x="5492" y="1043"/>
                  <a:pt x="5745" y="1388"/>
                  <a:pt x="6071" y="1726"/>
                </a:cubicBezTo>
                <a:cubicBezTo>
                  <a:pt x="6242" y="1904"/>
                  <a:pt x="6438" y="2081"/>
                  <a:pt x="6673" y="2261"/>
                </a:cubicBezTo>
                <a:cubicBezTo>
                  <a:pt x="6516" y="2298"/>
                  <a:pt x="6383" y="2331"/>
                  <a:pt x="6273" y="2365"/>
                </a:cubicBezTo>
                <a:cubicBezTo>
                  <a:pt x="6153" y="2403"/>
                  <a:pt x="6061" y="2442"/>
                  <a:pt x="6000" y="2486"/>
                </a:cubicBezTo>
                <a:cubicBezTo>
                  <a:pt x="5542" y="2422"/>
                  <a:pt x="5125" y="2342"/>
                  <a:pt x="4761" y="2247"/>
                </a:cubicBezTo>
                <a:cubicBezTo>
                  <a:pt x="3969" y="2042"/>
                  <a:pt x="3468" y="1781"/>
                  <a:pt x="3158" y="1504"/>
                </a:cubicBezTo>
                <a:close/>
                <a:moveTo>
                  <a:pt x="6708" y="3158"/>
                </a:moveTo>
                <a:cubicBezTo>
                  <a:pt x="6431" y="3015"/>
                  <a:pt x="6235" y="2848"/>
                  <a:pt x="6334" y="2662"/>
                </a:cubicBezTo>
                <a:cubicBezTo>
                  <a:pt x="6423" y="2666"/>
                  <a:pt x="6572" y="2669"/>
                  <a:pt x="6722" y="2667"/>
                </a:cubicBezTo>
                <a:cubicBezTo>
                  <a:pt x="6808" y="2666"/>
                  <a:pt x="6922" y="2661"/>
                  <a:pt x="7004" y="2656"/>
                </a:cubicBezTo>
                <a:cubicBezTo>
                  <a:pt x="7117" y="2797"/>
                  <a:pt x="7258" y="2938"/>
                  <a:pt x="7414" y="3079"/>
                </a:cubicBezTo>
                <a:cubicBezTo>
                  <a:pt x="7582" y="3230"/>
                  <a:pt x="7768" y="3382"/>
                  <a:pt x="7957" y="3533"/>
                </a:cubicBezTo>
                <a:cubicBezTo>
                  <a:pt x="7422" y="3437"/>
                  <a:pt x="6996" y="3307"/>
                  <a:pt x="6708" y="3158"/>
                </a:cubicBezTo>
                <a:close/>
                <a:moveTo>
                  <a:pt x="3092" y="4065"/>
                </a:moveTo>
                <a:cubicBezTo>
                  <a:pt x="1502" y="3720"/>
                  <a:pt x="537" y="3294"/>
                  <a:pt x="494" y="2859"/>
                </a:cubicBezTo>
                <a:cubicBezTo>
                  <a:pt x="841" y="2909"/>
                  <a:pt x="1179" y="2963"/>
                  <a:pt x="1508" y="3021"/>
                </a:cubicBezTo>
                <a:cubicBezTo>
                  <a:pt x="2184" y="3140"/>
                  <a:pt x="2816" y="3274"/>
                  <a:pt x="3452" y="3406"/>
                </a:cubicBezTo>
                <a:cubicBezTo>
                  <a:pt x="4972" y="3723"/>
                  <a:pt x="6517" y="4032"/>
                  <a:pt x="8057" y="4343"/>
                </a:cubicBezTo>
                <a:cubicBezTo>
                  <a:pt x="8866" y="4506"/>
                  <a:pt x="8888" y="4511"/>
                  <a:pt x="8911" y="4515"/>
                </a:cubicBezTo>
                <a:lnTo>
                  <a:pt x="9360" y="4882"/>
                </a:lnTo>
                <a:cubicBezTo>
                  <a:pt x="9191" y="4867"/>
                  <a:pt x="9023" y="4852"/>
                  <a:pt x="8854" y="4836"/>
                </a:cubicBezTo>
                <a:cubicBezTo>
                  <a:pt x="6789" y="4647"/>
                  <a:pt x="4759" y="4427"/>
                  <a:pt x="3092" y="4065"/>
                </a:cubicBezTo>
                <a:close/>
                <a:moveTo>
                  <a:pt x="9691" y="4713"/>
                </a:moveTo>
                <a:cubicBezTo>
                  <a:pt x="9861" y="4741"/>
                  <a:pt x="10001" y="4776"/>
                  <a:pt x="10141" y="4815"/>
                </a:cubicBezTo>
                <a:cubicBezTo>
                  <a:pt x="10281" y="4854"/>
                  <a:pt x="10420" y="4896"/>
                  <a:pt x="10585" y="4939"/>
                </a:cubicBezTo>
                <a:lnTo>
                  <a:pt x="9916" y="4910"/>
                </a:lnTo>
                <a:lnTo>
                  <a:pt x="9691" y="4713"/>
                </a:lnTo>
                <a:close/>
                <a:moveTo>
                  <a:pt x="10825" y="5414"/>
                </a:moveTo>
                <a:cubicBezTo>
                  <a:pt x="10578" y="5384"/>
                  <a:pt x="10436" y="5322"/>
                  <a:pt x="10323" y="5259"/>
                </a:cubicBezTo>
                <a:cubicBezTo>
                  <a:pt x="10202" y="5192"/>
                  <a:pt x="10104" y="5122"/>
                  <a:pt x="10030" y="5051"/>
                </a:cubicBezTo>
                <a:lnTo>
                  <a:pt x="10920" y="5080"/>
                </a:lnTo>
                <a:cubicBezTo>
                  <a:pt x="10975" y="5136"/>
                  <a:pt x="11059" y="5192"/>
                  <a:pt x="11143" y="5248"/>
                </a:cubicBezTo>
                <a:cubicBezTo>
                  <a:pt x="11227" y="5305"/>
                  <a:pt x="11312" y="5361"/>
                  <a:pt x="11369" y="5418"/>
                </a:cubicBezTo>
                <a:cubicBezTo>
                  <a:pt x="11194" y="5436"/>
                  <a:pt x="10996" y="5435"/>
                  <a:pt x="10825" y="5414"/>
                </a:cubicBezTo>
                <a:close/>
                <a:moveTo>
                  <a:pt x="11255" y="4967"/>
                </a:moveTo>
                <a:cubicBezTo>
                  <a:pt x="11200" y="4948"/>
                  <a:pt x="11144" y="4929"/>
                  <a:pt x="11088" y="4911"/>
                </a:cubicBezTo>
                <a:cubicBezTo>
                  <a:pt x="10835" y="4828"/>
                  <a:pt x="10575" y="4746"/>
                  <a:pt x="10290" y="4670"/>
                </a:cubicBezTo>
                <a:cubicBezTo>
                  <a:pt x="10036" y="4602"/>
                  <a:pt x="9747" y="4536"/>
                  <a:pt x="9471" y="4459"/>
                </a:cubicBezTo>
                <a:cubicBezTo>
                  <a:pt x="9361" y="4360"/>
                  <a:pt x="9249" y="4262"/>
                  <a:pt x="9134" y="4164"/>
                </a:cubicBezTo>
                <a:cubicBezTo>
                  <a:pt x="9010" y="4058"/>
                  <a:pt x="8883" y="3953"/>
                  <a:pt x="8753" y="3848"/>
                </a:cubicBezTo>
                <a:cubicBezTo>
                  <a:pt x="9582" y="4017"/>
                  <a:pt x="10248" y="4227"/>
                  <a:pt x="10726" y="4470"/>
                </a:cubicBezTo>
                <a:cubicBezTo>
                  <a:pt x="11037" y="4628"/>
                  <a:pt x="11260" y="4797"/>
                  <a:pt x="11369" y="4967"/>
                </a:cubicBezTo>
                <a:lnTo>
                  <a:pt x="11255" y="4967"/>
                </a:lnTo>
                <a:close/>
                <a:moveTo>
                  <a:pt x="8522" y="3628"/>
                </a:moveTo>
                <a:cubicBezTo>
                  <a:pt x="8371" y="3459"/>
                  <a:pt x="8193" y="3297"/>
                  <a:pt x="8013" y="3135"/>
                </a:cubicBezTo>
                <a:cubicBezTo>
                  <a:pt x="7819" y="2958"/>
                  <a:pt x="7623" y="2782"/>
                  <a:pt x="7453" y="2600"/>
                </a:cubicBezTo>
                <a:cubicBezTo>
                  <a:pt x="7925" y="2535"/>
                  <a:pt x="8332" y="2445"/>
                  <a:pt x="8630" y="2332"/>
                </a:cubicBezTo>
                <a:cubicBezTo>
                  <a:pt x="8853" y="2247"/>
                  <a:pt x="9020" y="2148"/>
                  <a:pt x="9132" y="2036"/>
                </a:cubicBezTo>
                <a:cubicBezTo>
                  <a:pt x="9478" y="2001"/>
                  <a:pt x="9851" y="1987"/>
                  <a:pt x="10222" y="1994"/>
                </a:cubicBezTo>
                <a:cubicBezTo>
                  <a:pt x="11823" y="2024"/>
                  <a:pt x="12978" y="2375"/>
                  <a:pt x="13497" y="2768"/>
                </a:cubicBezTo>
                <a:cubicBezTo>
                  <a:pt x="13829" y="3020"/>
                  <a:pt x="14051" y="3280"/>
                  <a:pt x="14153" y="3546"/>
                </a:cubicBezTo>
                <a:cubicBezTo>
                  <a:pt x="14285" y="3885"/>
                  <a:pt x="14248" y="4234"/>
                  <a:pt x="13677" y="4544"/>
                </a:cubicBezTo>
                <a:cubicBezTo>
                  <a:pt x="13446" y="4669"/>
                  <a:pt x="13128" y="4785"/>
                  <a:pt x="12670" y="4861"/>
                </a:cubicBezTo>
                <a:cubicBezTo>
                  <a:pt x="12451" y="4897"/>
                  <a:pt x="12198" y="4924"/>
                  <a:pt x="11925" y="4939"/>
                </a:cubicBezTo>
                <a:cubicBezTo>
                  <a:pt x="11759" y="4747"/>
                  <a:pt x="11504" y="4562"/>
                  <a:pt x="11162" y="4386"/>
                </a:cubicBezTo>
                <a:cubicBezTo>
                  <a:pt x="10881" y="4242"/>
                  <a:pt x="10508" y="4104"/>
                  <a:pt x="10121" y="3987"/>
                </a:cubicBezTo>
                <a:cubicBezTo>
                  <a:pt x="9661" y="3849"/>
                  <a:pt x="9119" y="3728"/>
                  <a:pt x="8522" y="3628"/>
                </a:cubicBezTo>
                <a:close/>
                <a:moveTo>
                  <a:pt x="11925" y="7700"/>
                </a:moveTo>
                <a:cubicBezTo>
                  <a:pt x="11389" y="7688"/>
                  <a:pt x="10924" y="7600"/>
                  <a:pt x="10711" y="7475"/>
                </a:cubicBezTo>
                <a:cubicBezTo>
                  <a:pt x="10309" y="7239"/>
                  <a:pt x="10737" y="6986"/>
                  <a:pt x="11165" y="6748"/>
                </a:cubicBezTo>
                <a:cubicBezTo>
                  <a:pt x="11318" y="6663"/>
                  <a:pt x="11466" y="6576"/>
                  <a:pt x="11594" y="6488"/>
                </a:cubicBezTo>
                <a:cubicBezTo>
                  <a:pt x="11585" y="6522"/>
                  <a:pt x="11585" y="6524"/>
                  <a:pt x="11578" y="6557"/>
                </a:cubicBezTo>
                <a:cubicBezTo>
                  <a:pt x="11493" y="6948"/>
                  <a:pt x="11721" y="7341"/>
                  <a:pt x="12153" y="7700"/>
                </a:cubicBezTo>
                <a:cubicBezTo>
                  <a:pt x="12077" y="7701"/>
                  <a:pt x="12001" y="7701"/>
                  <a:pt x="11925" y="7700"/>
                </a:cubicBezTo>
                <a:close/>
                <a:moveTo>
                  <a:pt x="12937" y="7925"/>
                </a:moveTo>
                <a:cubicBezTo>
                  <a:pt x="13103" y="7954"/>
                  <a:pt x="13243" y="7989"/>
                  <a:pt x="13355" y="8031"/>
                </a:cubicBezTo>
                <a:cubicBezTo>
                  <a:pt x="13467" y="8073"/>
                  <a:pt x="13552" y="8122"/>
                  <a:pt x="13607" y="8179"/>
                </a:cubicBezTo>
                <a:cubicBezTo>
                  <a:pt x="13495" y="8150"/>
                  <a:pt x="13383" y="8115"/>
                  <a:pt x="13271" y="8073"/>
                </a:cubicBezTo>
                <a:cubicBezTo>
                  <a:pt x="13159" y="8031"/>
                  <a:pt x="13048" y="7981"/>
                  <a:pt x="12937" y="7925"/>
                </a:cubicBezTo>
                <a:close/>
                <a:moveTo>
                  <a:pt x="12713" y="7727"/>
                </a:moveTo>
                <a:cubicBezTo>
                  <a:pt x="12535" y="7531"/>
                  <a:pt x="12395" y="7334"/>
                  <a:pt x="12292" y="7133"/>
                </a:cubicBezTo>
                <a:cubicBezTo>
                  <a:pt x="12126" y="6810"/>
                  <a:pt x="12059" y="6484"/>
                  <a:pt x="12092" y="6158"/>
                </a:cubicBezTo>
                <a:cubicBezTo>
                  <a:pt x="12551" y="5946"/>
                  <a:pt x="13069" y="5739"/>
                  <a:pt x="13638" y="5542"/>
                </a:cubicBezTo>
                <a:cubicBezTo>
                  <a:pt x="14282" y="5320"/>
                  <a:pt x="14998" y="5110"/>
                  <a:pt x="15839" y="4934"/>
                </a:cubicBezTo>
                <a:cubicBezTo>
                  <a:pt x="16272" y="4843"/>
                  <a:pt x="16790" y="4763"/>
                  <a:pt x="17320" y="4804"/>
                </a:cubicBezTo>
                <a:cubicBezTo>
                  <a:pt x="17943" y="4852"/>
                  <a:pt x="18168" y="5029"/>
                  <a:pt x="18252" y="5198"/>
                </a:cubicBezTo>
                <a:cubicBezTo>
                  <a:pt x="18440" y="5578"/>
                  <a:pt x="18297" y="5961"/>
                  <a:pt x="18083" y="6340"/>
                </a:cubicBezTo>
                <a:cubicBezTo>
                  <a:pt x="17943" y="6588"/>
                  <a:pt x="17771" y="6838"/>
                  <a:pt x="17554" y="7082"/>
                </a:cubicBezTo>
                <a:cubicBezTo>
                  <a:pt x="17343" y="7319"/>
                  <a:pt x="17075" y="7552"/>
                  <a:pt x="16568" y="7756"/>
                </a:cubicBezTo>
                <a:cubicBezTo>
                  <a:pt x="16277" y="7873"/>
                  <a:pt x="15941" y="7979"/>
                  <a:pt x="15575" y="8077"/>
                </a:cubicBezTo>
                <a:cubicBezTo>
                  <a:pt x="15225" y="8170"/>
                  <a:pt x="14762" y="8216"/>
                  <a:pt x="14281" y="8235"/>
                </a:cubicBezTo>
                <a:cubicBezTo>
                  <a:pt x="14111" y="8109"/>
                  <a:pt x="13915" y="8003"/>
                  <a:pt x="13664" y="7919"/>
                </a:cubicBezTo>
                <a:cubicBezTo>
                  <a:pt x="13412" y="7834"/>
                  <a:pt x="13105" y="7770"/>
                  <a:pt x="12713" y="7727"/>
                </a:cubicBezTo>
                <a:close/>
                <a:moveTo>
                  <a:pt x="4656" y="10433"/>
                </a:moveTo>
                <a:cubicBezTo>
                  <a:pt x="4714" y="10363"/>
                  <a:pt x="4741" y="10292"/>
                  <a:pt x="4767" y="10222"/>
                </a:cubicBezTo>
                <a:cubicBezTo>
                  <a:pt x="4822" y="10071"/>
                  <a:pt x="4839" y="9919"/>
                  <a:pt x="4964" y="9771"/>
                </a:cubicBezTo>
                <a:cubicBezTo>
                  <a:pt x="5127" y="9578"/>
                  <a:pt x="5457" y="9396"/>
                  <a:pt x="5958" y="9244"/>
                </a:cubicBezTo>
                <a:cubicBezTo>
                  <a:pt x="6571" y="9059"/>
                  <a:pt x="7482" y="8908"/>
                  <a:pt x="8576" y="8798"/>
                </a:cubicBezTo>
                <a:cubicBezTo>
                  <a:pt x="9415" y="8714"/>
                  <a:pt x="10310" y="8643"/>
                  <a:pt x="11218" y="8591"/>
                </a:cubicBezTo>
                <a:cubicBezTo>
                  <a:pt x="12126" y="8538"/>
                  <a:pt x="13048" y="8503"/>
                  <a:pt x="13942" y="8489"/>
                </a:cubicBezTo>
                <a:cubicBezTo>
                  <a:pt x="14104" y="8574"/>
                  <a:pt x="14136" y="8691"/>
                  <a:pt x="14134" y="8752"/>
                </a:cubicBezTo>
                <a:cubicBezTo>
                  <a:pt x="14129" y="8911"/>
                  <a:pt x="14146" y="9053"/>
                  <a:pt x="13832" y="9165"/>
                </a:cubicBezTo>
                <a:cubicBezTo>
                  <a:pt x="13469" y="9295"/>
                  <a:pt x="12847" y="9377"/>
                  <a:pt x="12374" y="9447"/>
                </a:cubicBezTo>
                <a:cubicBezTo>
                  <a:pt x="9888" y="9815"/>
                  <a:pt x="7236" y="10108"/>
                  <a:pt x="4656" y="10433"/>
                </a:cubicBezTo>
                <a:close/>
                <a:moveTo>
                  <a:pt x="10977" y="10725"/>
                </a:moveTo>
                <a:cubicBezTo>
                  <a:pt x="10686" y="10505"/>
                  <a:pt x="10690" y="10271"/>
                  <a:pt x="11044" y="10055"/>
                </a:cubicBezTo>
                <a:cubicBezTo>
                  <a:pt x="11466" y="9797"/>
                  <a:pt x="12319" y="9591"/>
                  <a:pt x="13383" y="9475"/>
                </a:cubicBezTo>
                <a:cubicBezTo>
                  <a:pt x="12675" y="9648"/>
                  <a:pt x="12235" y="9879"/>
                  <a:pt x="12141" y="10126"/>
                </a:cubicBezTo>
                <a:cubicBezTo>
                  <a:pt x="12048" y="10374"/>
                  <a:pt x="12304" y="10619"/>
                  <a:pt x="12599" y="10854"/>
                </a:cubicBezTo>
                <a:cubicBezTo>
                  <a:pt x="12845" y="11051"/>
                  <a:pt x="13180" y="11247"/>
                  <a:pt x="13383" y="11446"/>
                </a:cubicBezTo>
                <a:cubicBezTo>
                  <a:pt x="13118" y="11406"/>
                  <a:pt x="12865" y="11362"/>
                  <a:pt x="12627" y="11312"/>
                </a:cubicBezTo>
                <a:cubicBezTo>
                  <a:pt x="11875" y="11157"/>
                  <a:pt x="11285" y="10957"/>
                  <a:pt x="10977" y="10725"/>
                </a:cubicBezTo>
                <a:close/>
                <a:moveTo>
                  <a:pt x="12736" y="10119"/>
                </a:moveTo>
                <a:cubicBezTo>
                  <a:pt x="12809" y="10001"/>
                  <a:pt x="12965" y="9887"/>
                  <a:pt x="13189" y="9781"/>
                </a:cubicBezTo>
                <a:cubicBezTo>
                  <a:pt x="13473" y="9647"/>
                  <a:pt x="13870" y="9528"/>
                  <a:pt x="14281" y="9418"/>
                </a:cubicBezTo>
                <a:cubicBezTo>
                  <a:pt x="15115" y="9192"/>
                  <a:pt x="15982" y="8988"/>
                  <a:pt x="16894" y="8798"/>
                </a:cubicBezTo>
                <a:cubicBezTo>
                  <a:pt x="17837" y="8602"/>
                  <a:pt x="18828" y="8422"/>
                  <a:pt x="19879" y="8251"/>
                </a:cubicBezTo>
                <a:cubicBezTo>
                  <a:pt x="19714" y="8777"/>
                  <a:pt x="19228" y="9294"/>
                  <a:pt x="18475" y="9784"/>
                </a:cubicBezTo>
                <a:cubicBezTo>
                  <a:pt x="17731" y="10268"/>
                  <a:pt x="16726" y="10726"/>
                  <a:pt x="15510" y="11137"/>
                </a:cubicBezTo>
                <a:cubicBezTo>
                  <a:pt x="15230" y="11235"/>
                  <a:pt x="14951" y="11312"/>
                  <a:pt x="14685" y="11365"/>
                </a:cubicBezTo>
                <a:cubicBezTo>
                  <a:pt x="14419" y="11418"/>
                  <a:pt x="14167" y="11446"/>
                  <a:pt x="13942" y="11446"/>
                </a:cubicBezTo>
                <a:cubicBezTo>
                  <a:pt x="13754" y="11305"/>
                  <a:pt x="13564" y="11164"/>
                  <a:pt x="13370" y="11023"/>
                </a:cubicBezTo>
                <a:cubicBezTo>
                  <a:pt x="12967" y="10729"/>
                  <a:pt x="12548" y="10427"/>
                  <a:pt x="12736" y="10119"/>
                </a:cubicBezTo>
                <a:close/>
                <a:moveTo>
                  <a:pt x="14052" y="11588"/>
                </a:moveTo>
                <a:cubicBezTo>
                  <a:pt x="14222" y="11574"/>
                  <a:pt x="14390" y="11559"/>
                  <a:pt x="14544" y="11542"/>
                </a:cubicBezTo>
                <a:cubicBezTo>
                  <a:pt x="14698" y="11524"/>
                  <a:pt x="14838" y="11503"/>
                  <a:pt x="14951" y="11475"/>
                </a:cubicBezTo>
                <a:cubicBezTo>
                  <a:pt x="14838" y="11532"/>
                  <a:pt x="14726" y="11595"/>
                  <a:pt x="14628" y="11661"/>
                </a:cubicBezTo>
                <a:cubicBezTo>
                  <a:pt x="14530" y="11728"/>
                  <a:pt x="14446" y="11798"/>
                  <a:pt x="14391" y="11869"/>
                </a:cubicBezTo>
                <a:cubicBezTo>
                  <a:pt x="14336" y="11813"/>
                  <a:pt x="14280" y="11763"/>
                  <a:pt x="14223" y="11718"/>
                </a:cubicBezTo>
                <a:cubicBezTo>
                  <a:pt x="14167" y="11672"/>
                  <a:pt x="14109" y="11630"/>
                  <a:pt x="14052" y="11588"/>
                </a:cubicBezTo>
                <a:close/>
                <a:moveTo>
                  <a:pt x="12110" y="15478"/>
                </a:moveTo>
                <a:cubicBezTo>
                  <a:pt x="10442" y="15210"/>
                  <a:pt x="9104" y="14843"/>
                  <a:pt x="8210" y="14387"/>
                </a:cubicBezTo>
                <a:cubicBezTo>
                  <a:pt x="7480" y="14016"/>
                  <a:pt x="7084" y="13610"/>
                  <a:pt x="6880" y="13199"/>
                </a:cubicBezTo>
                <a:cubicBezTo>
                  <a:pt x="6764" y="12966"/>
                  <a:pt x="6801" y="12723"/>
                  <a:pt x="7225" y="12540"/>
                </a:cubicBezTo>
                <a:cubicBezTo>
                  <a:pt x="7595" y="12382"/>
                  <a:pt x="8193" y="12287"/>
                  <a:pt x="8940" y="12277"/>
                </a:cubicBezTo>
                <a:cubicBezTo>
                  <a:pt x="9533" y="12269"/>
                  <a:pt x="10096" y="12328"/>
                  <a:pt x="10615" y="12401"/>
                </a:cubicBezTo>
                <a:cubicBezTo>
                  <a:pt x="11654" y="12546"/>
                  <a:pt x="12561" y="12739"/>
                  <a:pt x="13412" y="12947"/>
                </a:cubicBezTo>
                <a:cubicBezTo>
                  <a:pt x="14201" y="13139"/>
                  <a:pt x="14957" y="13342"/>
                  <a:pt x="15510" y="13581"/>
                </a:cubicBezTo>
                <a:cubicBezTo>
                  <a:pt x="15808" y="13710"/>
                  <a:pt x="16044" y="13847"/>
                  <a:pt x="16169" y="13993"/>
                </a:cubicBezTo>
                <a:cubicBezTo>
                  <a:pt x="16242" y="14078"/>
                  <a:pt x="16276" y="14164"/>
                  <a:pt x="16252" y="14250"/>
                </a:cubicBezTo>
                <a:cubicBezTo>
                  <a:pt x="16233" y="14321"/>
                  <a:pt x="16179" y="14391"/>
                  <a:pt x="16069" y="14461"/>
                </a:cubicBezTo>
                <a:cubicBezTo>
                  <a:pt x="15902" y="14574"/>
                  <a:pt x="15622" y="14666"/>
                  <a:pt x="15286" y="14750"/>
                </a:cubicBezTo>
                <a:cubicBezTo>
                  <a:pt x="14951" y="14835"/>
                  <a:pt x="14559" y="14913"/>
                  <a:pt x="14167" y="14997"/>
                </a:cubicBezTo>
                <a:cubicBezTo>
                  <a:pt x="13670" y="15101"/>
                  <a:pt x="13161" y="15201"/>
                  <a:pt x="12660" y="15325"/>
                </a:cubicBezTo>
                <a:cubicBezTo>
                  <a:pt x="12464" y="15373"/>
                  <a:pt x="12286" y="15425"/>
                  <a:pt x="12110" y="15478"/>
                </a:cubicBezTo>
                <a:close/>
                <a:moveTo>
                  <a:pt x="13172" y="15501"/>
                </a:moveTo>
                <a:cubicBezTo>
                  <a:pt x="12995" y="15516"/>
                  <a:pt x="12812" y="15527"/>
                  <a:pt x="12626" y="15533"/>
                </a:cubicBezTo>
                <a:cubicBezTo>
                  <a:pt x="12784" y="15480"/>
                  <a:pt x="12986" y="15429"/>
                  <a:pt x="13192" y="15380"/>
                </a:cubicBezTo>
                <a:cubicBezTo>
                  <a:pt x="13684" y="15261"/>
                  <a:pt x="14243" y="15159"/>
                  <a:pt x="14777" y="15053"/>
                </a:cubicBezTo>
                <a:cubicBezTo>
                  <a:pt x="15323" y="14943"/>
                  <a:pt x="15843" y="14829"/>
                  <a:pt x="16232" y="14682"/>
                </a:cubicBezTo>
                <a:cubicBezTo>
                  <a:pt x="16392" y="14622"/>
                  <a:pt x="16525" y="14557"/>
                  <a:pt x="16629" y="14490"/>
                </a:cubicBezTo>
                <a:cubicBezTo>
                  <a:pt x="16684" y="14546"/>
                  <a:pt x="16712" y="14595"/>
                  <a:pt x="16740" y="14644"/>
                </a:cubicBezTo>
                <a:cubicBezTo>
                  <a:pt x="16768" y="14694"/>
                  <a:pt x="16796" y="14743"/>
                  <a:pt x="16853" y="14799"/>
                </a:cubicBezTo>
                <a:cubicBezTo>
                  <a:pt x="16323" y="14905"/>
                  <a:pt x="15791" y="15017"/>
                  <a:pt x="15272" y="15134"/>
                </a:cubicBezTo>
                <a:cubicBezTo>
                  <a:pt x="14630" y="15278"/>
                  <a:pt x="13989" y="15431"/>
                  <a:pt x="13172" y="15501"/>
                </a:cubicBezTo>
                <a:close/>
                <a:moveTo>
                  <a:pt x="17299" y="14687"/>
                </a:moveTo>
                <a:cubicBezTo>
                  <a:pt x="17202" y="14571"/>
                  <a:pt x="17119" y="14453"/>
                  <a:pt x="17022" y="14335"/>
                </a:cubicBezTo>
                <a:cubicBezTo>
                  <a:pt x="16691" y="13932"/>
                  <a:pt x="16295" y="13532"/>
                  <a:pt x="15845" y="13137"/>
                </a:cubicBezTo>
                <a:cubicBezTo>
                  <a:pt x="16626" y="13414"/>
                  <a:pt x="17191" y="13705"/>
                  <a:pt x="17539" y="14053"/>
                </a:cubicBezTo>
                <a:cubicBezTo>
                  <a:pt x="17697" y="14211"/>
                  <a:pt x="17807" y="14378"/>
                  <a:pt x="17862" y="14546"/>
                </a:cubicBezTo>
                <a:lnTo>
                  <a:pt x="17299" y="14687"/>
                </a:lnTo>
                <a:close/>
                <a:moveTo>
                  <a:pt x="17605" y="15069"/>
                </a:moveTo>
                <a:lnTo>
                  <a:pt x="17435" y="14847"/>
                </a:lnTo>
                <a:lnTo>
                  <a:pt x="17862" y="14744"/>
                </a:lnTo>
                <a:cubicBezTo>
                  <a:pt x="17863" y="14800"/>
                  <a:pt x="17835" y="14856"/>
                  <a:pt x="17791" y="14909"/>
                </a:cubicBezTo>
                <a:cubicBezTo>
                  <a:pt x="17742" y="14968"/>
                  <a:pt x="17674" y="15022"/>
                  <a:pt x="17605" y="15069"/>
                </a:cubicBezTo>
                <a:close/>
                <a:moveTo>
                  <a:pt x="20203" y="13392"/>
                </a:moveTo>
                <a:cubicBezTo>
                  <a:pt x="19829" y="13710"/>
                  <a:pt x="19357" y="14024"/>
                  <a:pt x="18574" y="14292"/>
                </a:cubicBezTo>
                <a:cubicBezTo>
                  <a:pt x="18490" y="14321"/>
                  <a:pt x="18402" y="14349"/>
                  <a:pt x="18311" y="14377"/>
                </a:cubicBezTo>
                <a:cubicBezTo>
                  <a:pt x="18254" y="14235"/>
                  <a:pt x="18145" y="14088"/>
                  <a:pt x="17988" y="13951"/>
                </a:cubicBezTo>
                <a:cubicBezTo>
                  <a:pt x="17753" y="13746"/>
                  <a:pt x="17409" y="13561"/>
                  <a:pt x="17007" y="13377"/>
                </a:cubicBezTo>
                <a:cubicBezTo>
                  <a:pt x="16852" y="13305"/>
                  <a:pt x="16687" y="13235"/>
                  <a:pt x="16519" y="13165"/>
                </a:cubicBezTo>
                <a:cubicBezTo>
                  <a:pt x="16237" y="13024"/>
                  <a:pt x="15929" y="12890"/>
                  <a:pt x="15663" y="12757"/>
                </a:cubicBezTo>
                <a:cubicBezTo>
                  <a:pt x="15397" y="12623"/>
                  <a:pt x="15173" y="12489"/>
                  <a:pt x="15061" y="12348"/>
                </a:cubicBezTo>
                <a:cubicBezTo>
                  <a:pt x="14773" y="12083"/>
                  <a:pt x="14837" y="11840"/>
                  <a:pt x="15173" y="11651"/>
                </a:cubicBezTo>
                <a:cubicBezTo>
                  <a:pt x="15600" y="11409"/>
                  <a:pt x="16483" y="11230"/>
                  <a:pt x="17523" y="11221"/>
                </a:cubicBezTo>
                <a:cubicBezTo>
                  <a:pt x="18466" y="11213"/>
                  <a:pt x="19306" y="11349"/>
                  <a:pt x="19905" y="11535"/>
                </a:cubicBezTo>
                <a:cubicBezTo>
                  <a:pt x="20224" y="11633"/>
                  <a:pt x="20473" y="11745"/>
                  <a:pt x="20659" y="11869"/>
                </a:cubicBezTo>
                <a:cubicBezTo>
                  <a:pt x="20928" y="12094"/>
                  <a:pt x="20949" y="12327"/>
                  <a:pt x="20869" y="12559"/>
                </a:cubicBezTo>
                <a:cubicBezTo>
                  <a:pt x="20771" y="12842"/>
                  <a:pt x="20525" y="13118"/>
                  <a:pt x="20203" y="13392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45700" lIns="17125" spcFirstLastPara="1" rIns="171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37"/>
          <p:cNvSpPr/>
          <p:nvPr/>
        </p:nvSpPr>
        <p:spPr>
          <a:xfrm>
            <a:off x="1502630" y="3012288"/>
            <a:ext cx="889298" cy="973288"/>
          </a:xfrm>
          <a:custGeom>
            <a:rect b="b" l="l" r="r" t="t"/>
            <a:pathLst>
              <a:path extrusionOk="0" h="21600" w="21220">
                <a:moveTo>
                  <a:pt x="9232" y="21600"/>
                </a:moveTo>
                <a:cubicBezTo>
                  <a:pt x="8521" y="21600"/>
                  <a:pt x="7899" y="21152"/>
                  <a:pt x="7677" y="20435"/>
                </a:cubicBezTo>
                <a:lnTo>
                  <a:pt x="6921" y="18105"/>
                </a:lnTo>
                <a:lnTo>
                  <a:pt x="4610" y="18866"/>
                </a:lnTo>
                <a:cubicBezTo>
                  <a:pt x="4432" y="18911"/>
                  <a:pt x="4254" y="18956"/>
                  <a:pt x="4121" y="18956"/>
                </a:cubicBezTo>
                <a:cubicBezTo>
                  <a:pt x="3410" y="18956"/>
                  <a:pt x="2788" y="18508"/>
                  <a:pt x="2566" y="17791"/>
                </a:cubicBezTo>
                <a:cubicBezTo>
                  <a:pt x="2299" y="16939"/>
                  <a:pt x="2743" y="15998"/>
                  <a:pt x="3632" y="15685"/>
                </a:cubicBezTo>
                <a:lnTo>
                  <a:pt x="5943" y="14923"/>
                </a:lnTo>
                <a:lnTo>
                  <a:pt x="4432" y="10262"/>
                </a:lnTo>
                <a:lnTo>
                  <a:pt x="2121" y="11024"/>
                </a:lnTo>
                <a:cubicBezTo>
                  <a:pt x="1943" y="11069"/>
                  <a:pt x="1766" y="11114"/>
                  <a:pt x="1632" y="11114"/>
                </a:cubicBezTo>
                <a:cubicBezTo>
                  <a:pt x="921" y="11114"/>
                  <a:pt x="299" y="10666"/>
                  <a:pt x="77" y="9949"/>
                </a:cubicBezTo>
                <a:cubicBezTo>
                  <a:pt x="-190" y="9097"/>
                  <a:pt x="254" y="8156"/>
                  <a:pt x="1143" y="7842"/>
                </a:cubicBezTo>
                <a:lnTo>
                  <a:pt x="3454" y="7081"/>
                </a:lnTo>
                <a:lnTo>
                  <a:pt x="2699" y="4750"/>
                </a:lnTo>
                <a:cubicBezTo>
                  <a:pt x="2432" y="3899"/>
                  <a:pt x="2877" y="2958"/>
                  <a:pt x="3766" y="2644"/>
                </a:cubicBezTo>
                <a:cubicBezTo>
                  <a:pt x="3943" y="2599"/>
                  <a:pt x="4121" y="2554"/>
                  <a:pt x="4254" y="2554"/>
                </a:cubicBezTo>
                <a:cubicBezTo>
                  <a:pt x="4966" y="2554"/>
                  <a:pt x="5588" y="3003"/>
                  <a:pt x="5810" y="3720"/>
                </a:cubicBezTo>
                <a:lnTo>
                  <a:pt x="6566" y="6050"/>
                </a:lnTo>
                <a:lnTo>
                  <a:pt x="11188" y="4526"/>
                </a:lnTo>
                <a:lnTo>
                  <a:pt x="10432" y="2196"/>
                </a:lnTo>
                <a:cubicBezTo>
                  <a:pt x="10166" y="1344"/>
                  <a:pt x="10610" y="403"/>
                  <a:pt x="11499" y="90"/>
                </a:cubicBezTo>
                <a:cubicBezTo>
                  <a:pt x="11677" y="45"/>
                  <a:pt x="11855" y="0"/>
                  <a:pt x="11988" y="0"/>
                </a:cubicBezTo>
                <a:cubicBezTo>
                  <a:pt x="12699" y="0"/>
                  <a:pt x="13321" y="448"/>
                  <a:pt x="13543" y="1165"/>
                </a:cubicBezTo>
                <a:lnTo>
                  <a:pt x="14299" y="3495"/>
                </a:lnTo>
                <a:lnTo>
                  <a:pt x="16610" y="2734"/>
                </a:lnTo>
                <a:cubicBezTo>
                  <a:pt x="16788" y="2689"/>
                  <a:pt x="16966" y="2644"/>
                  <a:pt x="17099" y="2644"/>
                </a:cubicBezTo>
                <a:cubicBezTo>
                  <a:pt x="17810" y="2644"/>
                  <a:pt x="18432" y="3092"/>
                  <a:pt x="18654" y="3809"/>
                </a:cubicBezTo>
                <a:cubicBezTo>
                  <a:pt x="18921" y="4661"/>
                  <a:pt x="18477" y="5602"/>
                  <a:pt x="17588" y="5915"/>
                </a:cubicBezTo>
                <a:lnTo>
                  <a:pt x="15277" y="6677"/>
                </a:lnTo>
                <a:lnTo>
                  <a:pt x="16788" y="11338"/>
                </a:lnTo>
                <a:lnTo>
                  <a:pt x="19099" y="10576"/>
                </a:lnTo>
                <a:cubicBezTo>
                  <a:pt x="19277" y="10531"/>
                  <a:pt x="19454" y="10486"/>
                  <a:pt x="19588" y="10486"/>
                </a:cubicBezTo>
                <a:cubicBezTo>
                  <a:pt x="20299" y="10486"/>
                  <a:pt x="20921" y="10934"/>
                  <a:pt x="21143" y="11651"/>
                </a:cubicBezTo>
                <a:cubicBezTo>
                  <a:pt x="21410" y="12503"/>
                  <a:pt x="20966" y="13444"/>
                  <a:pt x="20077" y="13758"/>
                </a:cubicBezTo>
                <a:lnTo>
                  <a:pt x="17766" y="14519"/>
                </a:lnTo>
                <a:lnTo>
                  <a:pt x="18521" y="16850"/>
                </a:lnTo>
                <a:cubicBezTo>
                  <a:pt x="18788" y="17701"/>
                  <a:pt x="18343" y="18642"/>
                  <a:pt x="17454" y="18956"/>
                </a:cubicBezTo>
                <a:cubicBezTo>
                  <a:pt x="17277" y="19001"/>
                  <a:pt x="17099" y="19046"/>
                  <a:pt x="16966" y="19046"/>
                </a:cubicBezTo>
                <a:cubicBezTo>
                  <a:pt x="16254" y="19046"/>
                  <a:pt x="15632" y="18597"/>
                  <a:pt x="15410" y="17880"/>
                </a:cubicBezTo>
                <a:lnTo>
                  <a:pt x="14654" y="15550"/>
                </a:lnTo>
                <a:lnTo>
                  <a:pt x="10032" y="17074"/>
                </a:lnTo>
                <a:lnTo>
                  <a:pt x="10788" y="19404"/>
                </a:lnTo>
                <a:cubicBezTo>
                  <a:pt x="11054" y="20256"/>
                  <a:pt x="10610" y="21197"/>
                  <a:pt x="9721" y="21510"/>
                </a:cubicBezTo>
                <a:cubicBezTo>
                  <a:pt x="9588" y="21555"/>
                  <a:pt x="9410" y="21600"/>
                  <a:pt x="9232" y="21600"/>
                </a:cubicBezTo>
                <a:close/>
                <a:moveTo>
                  <a:pt x="7543" y="9232"/>
                </a:moveTo>
                <a:lnTo>
                  <a:pt x="9054" y="13892"/>
                </a:lnTo>
                <a:lnTo>
                  <a:pt x="13677" y="12368"/>
                </a:lnTo>
                <a:lnTo>
                  <a:pt x="12166" y="7708"/>
                </a:lnTo>
                <a:lnTo>
                  <a:pt x="7543" y="9232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4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7"/>
          <p:cNvSpPr/>
          <p:nvPr/>
        </p:nvSpPr>
        <p:spPr>
          <a:xfrm flipH="1">
            <a:off x="3538896" y="3733220"/>
            <a:ext cx="228600" cy="228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85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0800" y="1167"/>
                </a:moveTo>
                <a:cubicBezTo>
                  <a:pt x="16155" y="1167"/>
                  <a:pt x="20478" y="5490"/>
                  <a:pt x="20433" y="10800"/>
                </a:cubicBezTo>
                <a:cubicBezTo>
                  <a:pt x="20433" y="16110"/>
                  <a:pt x="16110" y="20433"/>
                  <a:pt x="10800" y="20433"/>
                </a:cubicBezTo>
                <a:cubicBezTo>
                  <a:pt x="5490" y="20433"/>
                  <a:pt x="1167" y="16110"/>
                  <a:pt x="1167" y="10800"/>
                </a:cubicBezTo>
                <a:cubicBezTo>
                  <a:pt x="1167" y="5490"/>
                  <a:pt x="5490" y="1167"/>
                  <a:pt x="10800" y="1167"/>
                </a:cubicBezTo>
                <a:close/>
                <a:moveTo>
                  <a:pt x="8550" y="6300"/>
                </a:moveTo>
                <a:cubicBezTo>
                  <a:pt x="7380" y="6390"/>
                  <a:pt x="6390" y="7296"/>
                  <a:pt x="6300" y="8466"/>
                </a:cubicBezTo>
                <a:cubicBezTo>
                  <a:pt x="6300" y="8466"/>
                  <a:pt x="6300" y="8505"/>
                  <a:pt x="6300" y="8550"/>
                </a:cubicBezTo>
                <a:cubicBezTo>
                  <a:pt x="6255" y="9090"/>
                  <a:pt x="6435" y="9591"/>
                  <a:pt x="6750" y="10041"/>
                </a:cubicBezTo>
                <a:lnTo>
                  <a:pt x="9998" y="14456"/>
                </a:lnTo>
                <a:cubicBezTo>
                  <a:pt x="10043" y="14546"/>
                  <a:pt x="10091" y="14580"/>
                  <a:pt x="10181" y="14625"/>
                </a:cubicBezTo>
                <a:cubicBezTo>
                  <a:pt x="10271" y="14670"/>
                  <a:pt x="10401" y="14723"/>
                  <a:pt x="10491" y="14723"/>
                </a:cubicBezTo>
                <a:cubicBezTo>
                  <a:pt x="10671" y="14723"/>
                  <a:pt x="10845" y="14633"/>
                  <a:pt x="11025" y="14498"/>
                </a:cubicBezTo>
                <a:lnTo>
                  <a:pt x="14316" y="10041"/>
                </a:lnTo>
                <a:cubicBezTo>
                  <a:pt x="14631" y="9591"/>
                  <a:pt x="14811" y="9045"/>
                  <a:pt x="14766" y="8550"/>
                </a:cubicBezTo>
                <a:cubicBezTo>
                  <a:pt x="14766" y="8505"/>
                  <a:pt x="14766" y="8511"/>
                  <a:pt x="14766" y="8466"/>
                </a:cubicBezTo>
                <a:cubicBezTo>
                  <a:pt x="14631" y="7296"/>
                  <a:pt x="13686" y="6390"/>
                  <a:pt x="12516" y="6300"/>
                </a:cubicBezTo>
                <a:cubicBezTo>
                  <a:pt x="11841" y="6255"/>
                  <a:pt x="11211" y="6483"/>
                  <a:pt x="10716" y="6933"/>
                </a:cubicBezTo>
                <a:cubicBezTo>
                  <a:pt x="10626" y="6978"/>
                  <a:pt x="10578" y="7071"/>
                  <a:pt x="10533" y="7116"/>
                </a:cubicBezTo>
                <a:cubicBezTo>
                  <a:pt x="10488" y="7071"/>
                  <a:pt x="10395" y="6978"/>
                  <a:pt x="10350" y="6933"/>
                </a:cubicBezTo>
                <a:cubicBezTo>
                  <a:pt x="9855" y="6483"/>
                  <a:pt x="9225" y="6255"/>
                  <a:pt x="8550" y="6300"/>
                </a:cubicBezTo>
                <a:close/>
                <a:moveTo>
                  <a:pt x="8606" y="7481"/>
                </a:moveTo>
                <a:cubicBezTo>
                  <a:pt x="8651" y="7481"/>
                  <a:pt x="8646" y="7481"/>
                  <a:pt x="8691" y="7481"/>
                </a:cubicBezTo>
                <a:cubicBezTo>
                  <a:pt x="9006" y="7481"/>
                  <a:pt x="9326" y="7611"/>
                  <a:pt x="9506" y="7791"/>
                </a:cubicBezTo>
                <a:cubicBezTo>
                  <a:pt x="9776" y="8016"/>
                  <a:pt x="9900" y="8331"/>
                  <a:pt x="9900" y="8691"/>
                </a:cubicBezTo>
                <a:cubicBezTo>
                  <a:pt x="9900" y="9006"/>
                  <a:pt x="10176" y="9281"/>
                  <a:pt x="10491" y="9281"/>
                </a:cubicBezTo>
                <a:cubicBezTo>
                  <a:pt x="10806" y="9281"/>
                  <a:pt x="11081" y="9006"/>
                  <a:pt x="11081" y="8691"/>
                </a:cubicBezTo>
                <a:cubicBezTo>
                  <a:pt x="11081" y="8331"/>
                  <a:pt x="11205" y="8016"/>
                  <a:pt x="11475" y="7791"/>
                </a:cubicBezTo>
                <a:cubicBezTo>
                  <a:pt x="11700" y="7566"/>
                  <a:pt x="12015" y="7481"/>
                  <a:pt x="12375" y="7481"/>
                </a:cubicBezTo>
                <a:cubicBezTo>
                  <a:pt x="12960" y="7526"/>
                  <a:pt x="13455" y="8021"/>
                  <a:pt x="13500" y="8606"/>
                </a:cubicBezTo>
                <a:cubicBezTo>
                  <a:pt x="13500" y="8606"/>
                  <a:pt x="13500" y="8648"/>
                  <a:pt x="13500" y="8648"/>
                </a:cubicBezTo>
                <a:cubicBezTo>
                  <a:pt x="13500" y="8918"/>
                  <a:pt x="13455" y="9141"/>
                  <a:pt x="13275" y="9366"/>
                </a:cubicBezTo>
                <a:lnTo>
                  <a:pt x="10491" y="13148"/>
                </a:lnTo>
                <a:lnTo>
                  <a:pt x="7706" y="9366"/>
                </a:lnTo>
                <a:cubicBezTo>
                  <a:pt x="7526" y="9141"/>
                  <a:pt x="7481" y="8873"/>
                  <a:pt x="7481" y="8648"/>
                </a:cubicBezTo>
                <a:cubicBezTo>
                  <a:pt x="7481" y="8648"/>
                  <a:pt x="7481" y="8606"/>
                  <a:pt x="7481" y="8606"/>
                </a:cubicBezTo>
                <a:cubicBezTo>
                  <a:pt x="7526" y="7976"/>
                  <a:pt x="8021" y="7526"/>
                  <a:pt x="8606" y="7481"/>
                </a:cubicBezTo>
                <a:close/>
              </a:path>
            </a:pathLst>
          </a:custGeom>
          <a:solidFill>
            <a:srgbClr val="AA8A79"/>
          </a:solidFill>
          <a:ln>
            <a:noFill/>
          </a:ln>
        </p:spPr>
        <p:txBody>
          <a:bodyPr anchorCtr="0" anchor="ctr" bIns="14275" lIns="14275" spcFirstLastPara="1" rIns="14275" wrap="square" tIns="14275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7"/>
          <p:cNvSpPr txBox="1"/>
          <p:nvPr/>
        </p:nvSpPr>
        <p:spPr>
          <a:xfrm>
            <a:off x="3869856" y="3718933"/>
            <a:ext cx="2186798" cy="257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#SOCIALMEDIAAGENCY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8"/>
          <p:cNvSpPr txBox="1"/>
          <p:nvPr/>
        </p:nvSpPr>
        <p:spPr>
          <a:xfrm>
            <a:off x="2264299" y="1908594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rgbClr val="0404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8"/>
          <p:cNvSpPr txBox="1"/>
          <p:nvPr/>
        </p:nvSpPr>
        <p:spPr>
          <a:xfrm>
            <a:off x="2264299" y="4098849"/>
            <a:ext cx="1074932" cy="40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t/>
            </a:r>
            <a:endParaRPr b="0" i="0" sz="1875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4" name="Google Shape;374;p3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505" r="40505" t="0"/>
          <a:stretch/>
        </p:blipFill>
        <p:spPr>
          <a:xfrm>
            <a:off x="0" y="0"/>
            <a:ext cx="1462178" cy="5143500"/>
          </a:xfrm>
          <a:prstGeom prst="rect">
            <a:avLst/>
          </a:prstGeom>
          <a:solidFill>
            <a:srgbClr val="1F1F1F"/>
          </a:solidFill>
          <a:ln>
            <a:noFill/>
          </a:ln>
        </p:spPr>
      </p:pic>
      <p:sp>
        <p:nvSpPr>
          <p:cNvPr id="375" name="Google Shape;375;p38"/>
          <p:cNvSpPr txBox="1"/>
          <p:nvPr/>
        </p:nvSpPr>
        <p:spPr>
          <a:xfrm>
            <a:off x="2394857" y="443531"/>
            <a:ext cx="61105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de-DE" sz="200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Postingfrequenz</a:t>
            </a:r>
            <a:endParaRPr b="1" i="1" sz="20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6" name="Google Shape;376;p38"/>
          <p:cNvSpPr txBox="1"/>
          <p:nvPr/>
        </p:nvSpPr>
        <p:spPr>
          <a:xfrm>
            <a:off x="1745401" y="1140207"/>
            <a:ext cx="6759970" cy="25288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de-DE" sz="15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Auf welcher Plattform postest du wann und wie oft?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de-DE" sz="15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Instagram:</a:t>
            </a:r>
            <a:r>
              <a:rPr b="1" i="1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2-3 x die Woche, bevorzugt Sonntags und Donnerstags, an Feiertagen und besonderen Anlässen, Story öfters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de-DE" sz="15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Pinterest:</a:t>
            </a:r>
            <a:r>
              <a:rPr b="1" i="1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Verlängerung von Blogbeiträgen, kreative oder informative Beiträge, je nach Bedarf, möglichst 1-2 x die Woche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de-DE" sz="15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Facebook:</a:t>
            </a:r>
            <a:r>
              <a:rPr b="1" i="1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2-3 x die Woche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1" lang="de-DE" sz="1500" u="none" cap="none" strike="noStrike">
                <a:solidFill>
                  <a:schemeClr val="lt1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Xing &amp; Linkedin:</a:t>
            </a:r>
            <a:r>
              <a:rPr b="1" i="1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e-DE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1-2 x die Woche</a:t>
            </a:r>
            <a:endParaRPr/>
          </a:p>
        </p:txBody>
      </p:sp>
      <p:pic>
        <p:nvPicPr>
          <p:cNvPr id="377" name="Google Shape;37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6555" y="2831863"/>
            <a:ext cx="2579751" cy="2104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