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1faefd0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1faefd0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f7e49b51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f7e49b51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f7e49b51b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f7e49b51b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f7e49b51b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f7e49b51b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7e49b51b9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f7e49b51b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f7e49b51b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f7e49b51b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89edb8d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f89edb8d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89edb8d8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89edb8d8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1faefd01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b1faefd01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f7e49b51b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f7e49b51b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1faefd01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1faefd01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7e49b51b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7e49b51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Die “PRÜFUNG”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*bedrohliche musik spielt*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525" y="51913"/>
            <a:ext cx="8754950" cy="5039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193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Nutzer Avatar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420275" y="3406300"/>
            <a:ext cx="1852200" cy="13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1797725" y="1398225"/>
            <a:ext cx="3096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6564300" y="1310925"/>
            <a:ext cx="3096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1773725" y="3406300"/>
            <a:ext cx="3096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6609425" y="3406300"/>
            <a:ext cx="309600" cy="400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[1] Goals &amp; Values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Hin zu Strategien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Ziele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Wünsche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Ergebnisse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Wunsch Label (Positive Label)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[2] Challenges &amp; </a:t>
            </a:r>
            <a:r>
              <a:rPr lang="en"/>
              <a:t>Pain Points</a:t>
            </a:r>
            <a:r>
              <a:rPr lang="en"/>
              <a:t> 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Weg von</a:t>
            </a:r>
            <a:r>
              <a:rPr lang="en"/>
              <a:t> Strategien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Horror situationen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Ängste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Verluste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Negative Label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[3] Sources of Information 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 informiert sich mein </a:t>
            </a:r>
            <a:r>
              <a:rPr lang="en"/>
              <a:t>nutzer</a:t>
            </a:r>
            <a:r>
              <a:rPr lang="en"/>
              <a:t>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Welche “Sprache” spricht mein nutzer?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Wer beeinflusst die Vorstellungen von m</a:t>
            </a:r>
            <a:r>
              <a:rPr lang="en"/>
              <a:t>einem</a:t>
            </a:r>
            <a:r>
              <a:rPr lang="en"/>
              <a:t> nutzer?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[4] </a:t>
            </a:r>
            <a:r>
              <a:rPr lang="en"/>
              <a:t>Objections &amp; Role</a:t>
            </a:r>
            <a:r>
              <a:rPr lang="en"/>
              <a:t>  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Welche Ausreden haben Nutzer “noch” nicht von [2] nach [1] gekommen zu sein?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Gibt es Personen die in ihren Entscheidungsprozesse einbezogen sind?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Plattformen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4032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Wo sind meine Kunden? </a:t>
            </a:r>
            <a:endParaRPr b="1">
              <a:solidFill>
                <a:srgbClr val="00FF00"/>
              </a:solidFill>
            </a:endParaRPr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4799400" y="1152475"/>
            <a:ext cx="4032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Wo sind meine Kunden nicht?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Label 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52475"/>
            <a:ext cx="4032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00FF00"/>
                </a:solidFill>
              </a:rPr>
              <a:t>Welche Label/Assoziationen </a:t>
            </a:r>
            <a:br>
              <a:rPr b="1" lang="en">
                <a:solidFill>
                  <a:srgbClr val="00FF00"/>
                </a:solidFill>
              </a:rPr>
            </a:br>
            <a:r>
              <a:rPr b="1" lang="en">
                <a:solidFill>
                  <a:srgbClr val="00FF00"/>
                </a:solidFill>
              </a:rPr>
              <a:t>wollen meine Kunden? </a:t>
            </a:r>
            <a:endParaRPr b="1">
              <a:solidFill>
                <a:srgbClr val="00FF00"/>
              </a:solidFill>
            </a:endParaRPr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4799400" y="1152475"/>
            <a:ext cx="4032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Welche Label / Assoziationen wollen meine Kunden nicht?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Konkurrenten</a:t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579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Webseite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Plattformen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Besonderheiten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4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templates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Screenshots von Content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5674200" y="0"/>
            <a:ext cx="3469800" cy="10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Kalender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152475"/>
            <a:ext cx="346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1488"/>
            <a:ext cx="5362575" cy="42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Posting Frequenz </a:t>
            </a:r>
            <a:endParaRPr/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Auf welcher </a:t>
            </a:r>
            <a:r>
              <a:rPr lang="en"/>
              <a:t>plattform</a:t>
            </a:r>
            <a:r>
              <a:rPr lang="en"/>
              <a:t> </a:t>
            </a:r>
            <a:r>
              <a:rPr lang="en"/>
              <a:t>postest</a:t>
            </a:r>
            <a:r>
              <a:rPr lang="en"/>
              <a:t> du wann und wie oft?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