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omments/comment1.xml" ContentType="application/vnd.openxmlformats-officedocument.presentationml.comment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omments/comment2.xml" ContentType="application/vnd.openxmlformats-officedocument.presentationml.comments+xml"/>
  <Override PartName="/ppt/comments/comment3.xml" ContentType="application/vnd.openxmlformats-officedocument.presentationml.comments+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handoutMasterIdLst>
    <p:handoutMasterId r:id="rId61"/>
  </p:handoutMasterIdLst>
  <p:sldIdLst>
    <p:sldId id="256" r:id="rId2"/>
    <p:sldId id="304" r:id="rId3"/>
    <p:sldId id="265" r:id="rId4"/>
    <p:sldId id="283" r:id="rId5"/>
    <p:sldId id="308" r:id="rId6"/>
    <p:sldId id="284" r:id="rId7"/>
    <p:sldId id="321" r:id="rId8"/>
    <p:sldId id="285" r:id="rId9"/>
    <p:sldId id="329" r:id="rId10"/>
    <p:sldId id="286" r:id="rId11"/>
    <p:sldId id="287" r:id="rId12"/>
    <p:sldId id="306" r:id="rId13"/>
    <p:sldId id="314" r:id="rId14"/>
    <p:sldId id="326" r:id="rId15"/>
    <p:sldId id="288" r:id="rId16"/>
    <p:sldId id="301" r:id="rId17"/>
    <p:sldId id="266" r:id="rId18"/>
    <p:sldId id="292" r:id="rId19"/>
    <p:sldId id="268" r:id="rId20"/>
    <p:sldId id="309" r:id="rId21"/>
    <p:sldId id="322" r:id="rId22"/>
    <p:sldId id="299" r:id="rId23"/>
    <p:sldId id="300" r:id="rId24"/>
    <p:sldId id="320" r:id="rId25"/>
    <p:sldId id="325" r:id="rId26"/>
    <p:sldId id="267" r:id="rId27"/>
    <p:sldId id="305" r:id="rId28"/>
    <p:sldId id="302" r:id="rId29"/>
    <p:sldId id="269" r:id="rId30"/>
    <p:sldId id="276" r:id="rId31"/>
    <p:sldId id="317" r:id="rId32"/>
    <p:sldId id="277" r:id="rId33"/>
    <p:sldId id="281" r:id="rId34"/>
    <p:sldId id="328" r:id="rId35"/>
    <p:sldId id="273" r:id="rId36"/>
    <p:sldId id="318" r:id="rId37"/>
    <p:sldId id="274" r:id="rId38"/>
    <p:sldId id="289" r:id="rId39"/>
    <p:sldId id="280" r:id="rId40"/>
    <p:sldId id="291" r:id="rId41"/>
    <p:sldId id="327" r:id="rId42"/>
    <p:sldId id="324" r:id="rId43"/>
    <p:sldId id="323" r:id="rId44"/>
    <p:sldId id="303" r:id="rId45"/>
    <p:sldId id="270" r:id="rId46"/>
    <p:sldId id="296" r:id="rId47"/>
    <p:sldId id="319" r:id="rId48"/>
    <p:sldId id="297" r:id="rId49"/>
    <p:sldId id="307" r:id="rId50"/>
    <p:sldId id="271" r:id="rId51"/>
    <p:sldId id="315" r:id="rId52"/>
    <p:sldId id="295" r:id="rId53"/>
    <p:sldId id="279" r:id="rId54"/>
    <p:sldId id="278" r:id="rId55"/>
    <p:sldId id="290" r:id="rId56"/>
    <p:sldId id="293" r:id="rId57"/>
    <p:sldId id="311" r:id="rId58"/>
    <p:sldId id="312" r:id="rId59"/>
    <p:sldId id="313" r:id="rId60"/>
  </p:sldIdLst>
  <p:sldSz cx="12192000" cy="6858000"/>
  <p:notesSz cx="7099300"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ls Völker" initials="NV" lastIdx="6"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4B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2DE63D5-997A-4646-A377-4702673A728D}" styleName="Helle Formatvorlage 2 - Akz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50" autoAdjust="0"/>
    <p:restoredTop sz="94656"/>
  </p:normalViewPr>
  <p:slideViewPr>
    <p:cSldViewPr snapToGrid="0" snapToObjects="1">
      <p:cViewPr varScale="1">
        <p:scale>
          <a:sx n="88" d="100"/>
          <a:sy n="88" d="100"/>
        </p:scale>
        <p:origin x="984" y="28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48" d="100"/>
          <a:sy n="48" d="100"/>
        </p:scale>
        <p:origin x="2752" y="4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6-10-16T12:31:03.466" idx="1">
    <p:pos x="10" y="10"/>
    <p:text>X% Artikel weren ohne zu lesen geteilt</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6-10-16T15:21:42.181" idx="3">
    <p:pos x="10" y="10"/>
    <p:text>Tracking
Ist das Messen von verhalten auf Ihrer Webseite.
https://www.google.com/grants/education/Google_Analytics_Training.pdf</p:text>
    <p:extLst>
      <p:ext uri="{C676402C-5697-4E1C-873F-D02D1690AC5C}">
        <p15:threadingInfo xmlns:p15="http://schemas.microsoft.com/office/powerpoint/2012/main" timeZoneBias="-1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6-10-16T15:21:14.526" idx="2">
    <p:pos x="10" y="10"/>
    <p:text>A/B Testing
A/B oder Split Testing Teilt den Besucherstrom der auf ihre Webseite kommt auf 2 Unterschiedliche Versionen ihrer Webseite auf um festzustellen welche zu besseren Ergebnissen führt.
https://vwo.com/ab-testing/</p:text>
    <p:extLst>
      <p:ext uri="{C676402C-5697-4E1C-873F-D02D1690AC5C}">
        <p15:threadingInfo xmlns:p15="http://schemas.microsoft.com/office/powerpoint/2012/main" timeZoneBias="-120"/>
      </p:ext>
    </p:extLst>
  </p:cm>
</p: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CA1DF9-9FDE-42C4-A16C-58A52AB2BF20}" type="doc">
      <dgm:prSet loTypeId="urn:microsoft.com/office/officeart/2005/8/layout/cycle6" loCatId="relationship" qsTypeId="urn:microsoft.com/office/officeart/2005/8/quickstyle/simple1" qsCatId="simple" csTypeId="urn:microsoft.com/office/officeart/2005/8/colors/colorful1" csCatId="colorful" phldr="1"/>
      <dgm:spPr/>
      <dgm:t>
        <a:bodyPr/>
        <a:lstStyle/>
        <a:p>
          <a:endParaRPr lang="de-DE"/>
        </a:p>
      </dgm:t>
    </dgm:pt>
    <dgm:pt modelId="{C7DD870D-A705-4088-B90D-E42977BA42DC}">
      <dgm:prSet phldrT="[Text]"/>
      <dgm:spPr/>
      <dgm:t>
        <a:bodyPr/>
        <a:lstStyle/>
        <a:p>
          <a:r>
            <a:rPr lang="de-DE" dirty="0"/>
            <a:t>Sehen</a:t>
          </a:r>
        </a:p>
      </dgm:t>
    </dgm:pt>
    <dgm:pt modelId="{E9D888DB-568B-4698-8556-0C1B05474D76}" type="parTrans" cxnId="{ADBC4AD9-06F8-418B-822B-2722B7B6214D}">
      <dgm:prSet/>
      <dgm:spPr/>
      <dgm:t>
        <a:bodyPr/>
        <a:lstStyle/>
        <a:p>
          <a:endParaRPr lang="de-DE"/>
        </a:p>
      </dgm:t>
    </dgm:pt>
    <dgm:pt modelId="{07EDE1BD-3ACA-4E88-AE5B-0C238D83B690}" type="sibTrans" cxnId="{ADBC4AD9-06F8-418B-822B-2722B7B6214D}">
      <dgm:prSet/>
      <dgm:spPr/>
      <dgm:t>
        <a:bodyPr/>
        <a:lstStyle/>
        <a:p>
          <a:endParaRPr lang="de-DE"/>
        </a:p>
      </dgm:t>
    </dgm:pt>
    <dgm:pt modelId="{E0B64782-F10E-46DA-B535-2715178093A7}">
      <dgm:prSet phldrT="[Text]"/>
      <dgm:spPr/>
      <dgm:t>
        <a:bodyPr/>
        <a:lstStyle/>
        <a:p>
          <a:r>
            <a:rPr lang="de-DE" dirty="0"/>
            <a:t>Riechen</a:t>
          </a:r>
        </a:p>
      </dgm:t>
    </dgm:pt>
    <dgm:pt modelId="{59D0CDCD-6E87-4086-B5DF-70832EF53B45}" type="parTrans" cxnId="{59BFA5AD-F221-42B3-B4C3-371F6AFEE404}">
      <dgm:prSet/>
      <dgm:spPr/>
      <dgm:t>
        <a:bodyPr/>
        <a:lstStyle/>
        <a:p>
          <a:endParaRPr lang="de-DE"/>
        </a:p>
      </dgm:t>
    </dgm:pt>
    <dgm:pt modelId="{268ED367-4BCD-4A0B-AADE-C22BF2F4280B}" type="sibTrans" cxnId="{59BFA5AD-F221-42B3-B4C3-371F6AFEE404}">
      <dgm:prSet/>
      <dgm:spPr/>
      <dgm:t>
        <a:bodyPr/>
        <a:lstStyle/>
        <a:p>
          <a:endParaRPr lang="de-DE"/>
        </a:p>
      </dgm:t>
    </dgm:pt>
    <dgm:pt modelId="{A4479B70-EE01-4EB2-83B4-8C12EA16AB77}">
      <dgm:prSet phldrT="[Text]"/>
      <dgm:spPr/>
      <dgm:t>
        <a:bodyPr/>
        <a:lstStyle/>
        <a:p>
          <a:r>
            <a:rPr lang="de-DE" dirty="0"/>
            <a:t>Schmecken</a:t>
          </a:r>
        </a:p>
      </dgm:t>
    </dgm:pt>
    <dgm:pt modelId="{3E7FA126-F974-4405-B840-9A43A818632A}" type="parTrans" cxnId="{8E1D3B81-EB8C-4639-9F1A-6F1C505FFCBC}">
      <dgm:prSet/>
      <dgm:spPr/>
      <dgm:t>
        <a:bodyPr/>
        <a:lstStyle/>
        <a:p>
          <a:endParaRPr lang="de-DE"/>
        </a:p>
      </dgm:t>
    </dgm:pt>
    <dgm:pt modelId="{D2BD722E-771A-43A1-BFB7-7DBE107809CA}" type="sibTrans" cxnId="{8E1D3B81-EB8C-4639-9F1A-6F1C505FFCBC}">
      <dgm:prSet/>
      <dgm:spPr/>
      <dgm:t>
        <a:bodyPr/>
        <a:lstStyle/>
        <a:p>
          <a:endParaRPr lang="de-DE"/>
        </a:p>
      </dgm:t>
    </dgm:pt>
    <dgm:pt modelId="{E3DFA9C9-5810-47A0-B900-0E6FEFFF7D03}">
      <dgm:prSet phldrT="[Text]"/>
      <dgm:spPr/>
      <dgm:t>
        <a:bodyPr/>
        <a:lstStyle/>
        <a:p>
          <a:r>
            <a:rPr lang="de-DE" dirty="0"/>
            <a:t>Tasten</a:t>
          </a:r>
        </a:p>
      </dgm:t>
    </dgm:pt>
    <dgm:pt modelId="{C1716105-34A5-4F10-93CC-049BA1F93293}" type="parTrans" cxnId="{57C0DA31-324A-4406-892B-704CE1D6C613}">
      <dgm:prSet/>
      <dgm:spPr/>
      <dgm:t>
        <a:bodyPr/>
        <a:lstStyle/>
        <a:p>
          <a:endParaRPr lang="de-DE"/>
        </a:p>
      </dgm:t>
    </dgm:pt>
    <dgm:pt modelId="{8035EFC8-0FA4-4B1C-B07C-30AA847436AC}" type="sibTrans" cxnId="{57C0DA31-324A-4406-892B-704CE1D6C613}">
      <dgm:prSet/>
      <dgm:spPr/>
      <dgm:t>
        <a:bodyPr/>
        <a:lstStyle/>
        <a:p>
          <a:endParaRPr lang="de-DE"/>
        </a:p>
      </dgm:t>
    </dgm:pt>
    <dgm:pt modelId="{AC78988F-F97C-4E60-B622-D5816CCD697C}">
      <dgm:prSet phldrT="[Text]"/>
      <dgm:spPr/>
      <dgm:t>
        <a:bodyPr/>
        <a:lstStyle/>
        <a:p>
          <a:r>
            <a:rPr lang="de-DE" dirty="0"/>
            <a:t>Hören</a:t>
          </a:r>
        </a:p>
      </dgm:t>
    </dgm:pt>
    <dgm:pt modelId="{57834014-C012-480B-9AB5-D347A0616093}" type="parTrans" cxnId="{F2FB122D-5B8C-4B47-80B8-F59341420F2E}">
      <dgm:prSet/>
      <dgm:spPr/>
      <dgm:t>
        <a:bodyPr/>
        <a:lstStyle/>
        <a:p>
          <a:endParaRPr lang="de-DE"/>
        </a:p>
      </dgm:t>
    </dgm:pt>
    <dgm:pt modelId="{B74D509E-B351-4C34-BE90-7C5276581C01}" type="sibTrans" cxnId="{F2FB122D-5B8C-4B47-80B8-F59341420F2E}">
      <dgm:prSet/>
      <dgm:spPr/>
      <dgm:t>
        <a:bodyPr/>
        <a:lstStyle/>
        <a:p>
          <a:endParaRPr lang="de-DE"/>
        </a:p>
      </dgm:t>
    </dgm:pt>
    <dgm:pt modelId="{B646F81A-E6F3-41DE-B3D1-1843B49D2DF0}" type="pres">
      <dgm:prSet presAssocID="{AACA1DF9-9FDE-42C4-A16C-58A52AB2BF20}" presName="cycle" presStyleCnt="0">
        <dgm:presLayoutVars>
          <dgm:dir/>
          <dgm:resizeHandles val="exact"/>
        </dgm:presLayoutVars>
      </dgm:prSet>
      <dgm:spPr/>
    </dgm:pt>
    <dgm:pt modelId="{74D7CEF7-9DC4-4D60-A344-27E09E657159}" type="pres">
      <dgm:prSet presAssocID="{C7DD870D-A705-4088-B90D-E42977BA42DC}" presName="node" presStyleLbl="node1" presStyleIdx="0" presStyleCnt="5">
        <dgm:presLayoutVars>
          <dgm:bulletEnabled val="1"/>
        </dgm:presLayoutVars>
      </dgm:prSet>
      <dgm:spPr/>
    </dgm:pt>
    <dgm:pt modelId="{DA6A05D6-00EB-4AAF-9A59-31C016D5FFC5}" type="pres">
      <dgm:prSet presAssocID="{C7DD870D-A705-4088-B90D-E42977BA42DC}" presName="spNode" presStyleCnt="0"/>
      <dgm:spPr/>
    </dgm:pt>
    <dgm:pt modelId="{F1DF138F-BA00-4EC1-BB89-C3DB09FC0E44}" type="pres">
      <dgm:prSet presAssocID="{07EDE1BD-3ACA-4E88-AE5B-0C238D83B690}" presName="sibTrans" presStyleLbl="sibTrans1D1" presStyleIdx="0" presStyleCnt="5"/>
      <dgm:spPr/>
    </dgm:pt>
    <dgm:pt modelId="{0E7A271B-3BCA-4713-B63B-52D475694944}" type="pres">
      <dgm:prSet presAssocID="{E0B64782-F10E-46DA-B535-2715178093A7}" presName="node" presStyleLbl="node1" presStyleIdx="1" presStyleCnt="5">
        <dgm:presLayoutVars>
          <dgm:bulletEnabled val="1"/>
        </dgm:presLayoutVars>
      </dgm:prSet>
      <dgm:spPr/>
    </dgm:pt>
    <dgm:pt modelId="{D5782A47-137D-4EDB-BC37-CD193DC95E0A}" type="pres">
      <dgm:prSet presAssocID="{E0B64782-F10E-46DA-B535-2715178093A7}" presName="spNode" presStyleCnt="0"/>
      <dgm:spPr/>
    </dgm:pt>
    <dgm:pt modelId="{4CC412F6-2E88-40AD-A573-ABC678797A65}" type="pres">
      <dgm:prSet presAssocID="{268ED367-4BCD-4A0B-AADE-C22BF2F4280B}" presName="sibTrans" presStyleLbl="sibTrans1D1" presStyleIdx="1" presStyleCnt="5"/>
      <dgm:spPr/>
    </dgm:pt>
    <dgm:pt modelId="{38CB0E25-1915-4331-B18C-6F9509AA3640}" type="pres">
      <dgm:prSet presAssocID="{A4479B70-EE01-4EB2-83B4-8C12EA16AB77}" presName="node" presStyleLbl="node1" presStyleIdx="2" presStyleCnt="5">
        <dgm:presLayoutVars>
          <dgm:bulletEnabled val="1"/>
        </dgm:presLayoutVars>
      </dgm:prSet>
      <dgm:spPr/>
    </dgm:pt>
    <dgm:pt modelId="{7BCA8AE9-9121-4279-99A8-BCC52DE429FA}" type="pres">
      <dgm:prSet presAssocID="{A4479B70-EE01-4EB2-83B4-8C12EA16AB77}" presName="spNode" presStyleCnt="0"/>
      <dgm:spPr/>
    </dgm:pt>
    <dgm:pt modelId="{0A30D805-815C-49D6-A590-B82F07F0EB19}" type="pres">
      <dgm:prSet presAssocID="{D2BD722E-771A-43A1-BFB7-7DBE107809CA}" presName="sibTrans" presStyleLbl="sibTrans1D1" presStyleIdx="2" presStyleCnt="5"/>
      <dgm:spPr/>
    </dgm:pt>
    <dgm:pt modelId="{AE7E0C00-6D52-4A50-8D46-CA6776277583}" type="pres">
      <dgm:prSet presAssocID="{E3DFA9C9-5810-47A0-B900-0E6FEFFF7D03}" presName="node" presStyleLbl="node1" presStyleIdx="3" presStyleCnt="5">
        <dgm:presLayoutVars>
          <dgm:bulletEnabled val="1"/>
        </dgm:presLayoutVars>
      </dgm:prSet>
      <dgm:spPr/>
    </dgm:pt>
    <dgm:pt modelId="{DA11AD4C-2870-428E-B4CF-CF2446FF1372}" type="pres">
      <dgm:prSet presAssocID="{E3DFA9C9-5810-47A0-B900-0E6FEFFF7D03}" presName="spNode" presStyleCnt="0"/>
      <dgm:spPr/>
    </dgm:pt>
    <dgm:pt modelId="{000493B3-6A94-4049-839D-6C69A59B4E31}" type="pres">
      <dgm:prSet presAssocID="{8035EFC8-0FA4-4B1C-B07C-30AA847436AC}" presName="sibTrans" presStyleLbl="sibTrans1D1" presStyleIdx="3" presStyleCnt="5"/>
      <dgm:spPr/>
    </dgm:pt>
    <dgm:pt modelId="{1FE380FA-66E8-48A0-9419-49C70785DCB7}" type="pres">
      <dgm:prSet presAssocID="{AC78988F-F97C-4E60-B622-D5816CCD697C}" presName="node" presStyleLbl="node1" presStyleIdx="4" presStyleCnt="5">
        <dgm:presLayoutVars>
          <dgm:bulletEnabled val="1"/>
        </dgm:presLayoutVars>
      </dgm:prSet>
      <dgm:spPr/>
    </dgm:pt>
    <dgm:pt modelId="{E36E4BB7-1672-4FE5-B865-8E269E1380D2}" type="pres">
      <dgm:prSet presAssocID="{AC78988F-F97C-4E60-B622-D5816CCD697C}" presName="spNode" presStyleCnt="0"/>
      <dgm:spPr/>
    </dgm:pt>
    <dgm:pt modelId="{3F77B05C-A640-4C21-ADE0-0073DF120D53}" type="pres">
      <dgm:prSet presAssocID="{B74D509E-B351-4C34-BE90-7C5276581C01}" presName="sibTrans" presStyleLbl="sibTrans1D1" presStyleIdx="4" presStyleCnt="5"/>
      <dgm:spPr/>
    </dgm:pt>
  </dgm:ptLst>
  <dgm:cxnLst>
    <dgm:cxn modelId="{4F8A1613-0181-4073-8EC1-EE178AA65099}" type="presOf" srcId="{AC78988F-F97C-4E60-B622-D5816CCD697C}" destId="{1FE380FA-66E8-48A0-9419-49C70785DCB7}" srcOrd="0" destOrd="0" presId="urn:microsoft.com/office/officeart/2005/8/layout/cycle6"/>
    <dgm:cxn modelId="{6C7F091D-46EB-4C58-9563-32421186E79B}" type="presOf" srcId="{07EDE1BD-3ACA-4E88-AE5B-0C238D83B690}" destId="{F1DF138F-BA00-4EC1-BB89-C3DB09FC0E44}" srcOrd="0" destOrd="0" presId="urn:microsoft.com/office/officeart/2005/8/layout/cycle6"/>
    <dgm:cxn modelId="{57BB402A-82C1-4FAF-8655-5E0C34F1AAA6}" type="presOf" srcId="{8035EFC8-0FA4-4B1C-B07C-30AA847436AC}" destId="{000493B3-6A94-4049-839D-6C69A59B4E31}" srcOrd="0" destOrd="0" presId="urn:microsoft.com/office/officeart/2005/8/layout/cycle6"/>
    <dgm:cxn modelId="{F2FB122D-5B8C-4B47-80B8-F59341420F2E}" srcId="{AACA1DF9-9FDE-42C4-A16C-58A52AB2BF20}" destId="{AC78988F-F97C-4E60-B622-D5816CCD697C}" srcOrd="4" destOrd="0" parTransId="{57834014-C012-480B-9AB5-D347A0616093}" sibTransId="{B74D509E-B351-4C34-BE90-7C5276581C01}"/>
    <dgm:cxn modelId="{57C0DA31-324A-4406-892B-704CE1D6C613}" srcId="{AACA1DF9-9FDE-42C4-A16C-58A52AB2BF20}" destId="{E3DFA9C9-5810-47A0-B900-0E6FEFFF7D03}" srcOrd="3" destOrd="0" parTransId="{C1716105-34A5-4F10-93CC-049BA1F93293}" sibTransId="{8035EFC8-0FA4-4B1C-B07C-30AA847436AC}"/>
    <dgm:cxn modelId="{853D603D-F582-430E-B4DB-AA9FF8E505FD}" type="presOf" srcId="{C7DD870D-A705-4088-B90D-E42977BA42DC}" destId="{74D7CEF7-9DC4-4D60-A344-27E09E657159}" srcOrd="0" destOrd="0" presId="urn:microsoft.com/office/officeart/2005/8/layout/cycle6"/>
    <dgm:cxn modelId="{D017AB43-9835-40EB-9A3F-AABFE49BF8DB}" type="presOf" srcId="{B74D509E-B351-4C34-BE90-7C5276581C01}" destId="{3F77B05C-A640-4C21-ADE0-0073DF120D53}" srcOrd="0" destOrd="0" presId="urn:microsoft.com/office/officeart/2005/8/layout/cycle6"/>
    <dgm:cxn modelId="{1E28EB6A-781E-4D33-B921-762F2B5E5EBC}" type="presOf" srcId="{D2BD722E-771A-43A1-BFB7-7DBE107809CA}" destId="{0A30D805-815C-49D6-A590-B82F07F0EB19}" srcOrd="0" destOrd="0" presId="urn:microsoft.com/office/officeart/2005/8/layout/cycle6"/>
    <dgm:cxn modelId="{EB758579-899E-4481-96A2-CB941E3523D1}" type="presOf" srcId="{A4479B70-EE01-4EB2-83B4-8C12EA16AB77}" destId="{38CB0E25-1915-4331-B18C-6F9509AA3640}" srcOrd="0" destOrd="0" presId="urn:microsoft.com/office/officeart/2005/8/layout/cycle6"/>
    <dgm:cxn modelId="{8E1D3B81-EB8C-4639-9F1A-6F1C505FFCBC}" srcId="{AACA1DF9-9FDE-42C4-A16C-58A52AB2BF20}" destId="{A4479B70-EE01-4EB2-83B4-8C12EA16AB77}" srcOrd="2" destOrd="0" parTransId="{3E7FA126-F974-4405-B840-9A43A818632A}" sibTransId="{D2BD722E-771A-43A1-BFB7-7DBE107809CA}"/>
    <dgm:cxn modelId="{0BC6559B-184C-4795-A19F-E4EB2E716496}" type="presOf" srcId="{AACA1DF9-9FDE-42C4-A16C-58A52AB2BF20}" destId="{B646F81A-E6F3-41DE-B3D1-1843B49D2DF0}" srcOrd="0" destOrd="0" presId="urn:microsoft.com/office/officeart/2005/8/layout/cycle6"/>
    <dgm:cxn modelId="{59BFA5AD-F221-42B3-B4C3-371F6AFEE404}" srcId="{AACA1DF9-9FDE-42C4-A16C-58A52AB2BF20}" destId="{E0B64782-F10E-46DA-B535-2715178093A7}" srcOrd="1" destOrd="0" parTransId="{59D0CDCD-6E87-4086-B5DF-70832EF53B45}" sibTransId="{268ED367-4BCD-4A0B-AADE-C22BF2F4280B}"/>
    <dgm:cxn modelId="{8577ABD5-11B0-481C-A38A-59E1A9FD69E4}" type="presOf" srcId="{268ED367-4BCD-4A0B-AADE-C22BF2F4280B}" destId="{4CC412F6-2E88-40AD-A573-ABC678797A65}" srcOrd="0" destOrd="0" presId="urn:microsoft.com/office/officeart/2005/8/layout/cycle6"/>
    <dgm:cxn modelId="{ADBC4AD9-06F8-418B-822B-2722B7B6214D}" srcId="{AACA1DF9-9FDE-42C4-A16C-58A52AB2BF20}" destId="{C7DD870D-A705-4088-B90D-E42977BA42DC}" srcOrd="0" destOrd="0" parTransId="{E9D888DB-568B-4698-8556-0C1B05474D76}" sibTransId="{07EDE1BD-3ACA-4E88-AE5B-0C238D83B690}"/>
    <dgm:cxn modelId="{A91AA1DF-B4FD-4960-8EDE-DB55A627CF03}" type="presOf" srcId="{E3DFA9C9-5810-47A0-B900-0E6FEFFF7D03}" destId="{AE7E0C00-6D52-4A50-8D46-CA6776277583}" srcOrd="0" destOrd="0" presId="urn:microsoft.com/office/officeart/2005/8/layout/cycle6"/>
    <dgm:cxn modelId="{6CBC1BF2-5B64-46FE-843A-6DEEA5B8C7A6}" type="presOf" srcId="{E0B64782-F10E-46DA-B535-2715178093A7}" destId="{0E7A271B-3BCA-4713-B63B-52D475694944}" srcOrd="0" destOrd="0" presId="urn:microsoft.com/office/officeart/2005/8/layout/cycle6"/>
    <dgm:cxn modelId="{E2372464-B2C7-4ACE-A55D-43AC90FE3148}" type="presParOf" srcId="{B646F81A-E6F3-41DE-B3D1-1843B49D2DF0}" destId="{74D7CEF7-9DC4-4D60-A344-27E09E657159}" srcOrd="0" destOrd="0" presId="urn:microsoft.com/office/officeart/2005/8/layout/cycle6"/>
    <dgm:cxn modelId="{7DFA6FDB-ED67-45DB-9802-BE60D9A623ED}" type="presParOf" srcId="{B646F81A-E6F3-41DE-B3D1-1843B49D2DF0}" destId="{DA6A05D6-00EB-4AAF-9A59-31C016D5FFC5}" srcOrd="1" destOrd="0" presId="urn:microsoft.com/office/officeart/2005/8/layout/cycle6"/>
    <dgm:cxn modelId="{C9762465-54B2-4678-B603-4A1E39C0242D}" type="presParOf" srcId="{B646F81A-E6F3-41DE-B3D1-1843B49D2DF0}" destId="{F1DF138F-BA00-4EC1-BB89-C3DB09FC0E44}" srcOrd="2" destOrd="0" presId="urn:microsoft.com/office/officeart/2005/8/layout/cycle6"/>
    <dgm:cxn modelId="{2FAB6008-2D72-4BC3-A43B-0ACA66D5673E}" type="presParOf" srcId="{B646F81A-E6F3-41DE-B3D1-1843B49D2DF0}" destId="{0E7A271B-3BCA-4713-B63B-52D475694944}" srcOrd="3" destOrd="0" presId="urn:microsoft.com/office/officeart/2005/8/layout/cycle6"/>
    <dgm:cxn modelId="{33E31411-3D74-4C32-A00A-4096E10C5804}" type="presParOf" srcId="{B646F81A-E6F3-41DE-B3D1-1843B49D2DF0}" destId="{D5782A47-137D-4EDB-BC37-CD193DC95E0A}" srcOrd="4" destOrd="0" presId="urn:microsoft.com/office/officeart/2005/8/layout/cycle6"/>
    <dgm:cxn modelId="{B3C09235-9E1C-4714-B247-B4DBDA5F2F4E}" type="presParOf" srcId="{B646F81A-E6F3-41DE-B3D1-1843B49D2DF0}" destId="{4CC412F6-2E88-40AD-A573-ABC678797A65}" srcOrd="5" destOrd="0" presId="urn:microsoft.com/office/officeart/2005/8/layout/cycle6"/>
    <dgm:cxn modelId="{00C4BB5C-DE08-4E53-B83A-5EA8A2FB781B}" type="presParOf" srcId="{B646F81A-E6F3-41DE-B3D1-1843B49D2DF0}" destId="{38CB0E25-1915-4331-B18C-6F9509AA3640}" srcOrd="6" destOrd="0" presId="urn:microsoft.com/office/officeart/2005/8/layout/cycle6"/>
    <dgm:cxn modelId="{BB5B1181-2AAF-4287-A31C-E764E45040E2}" type="presParOf" srcId="{B646F81A-E6F3-41DE-B3D1-1843B49D2DF0}" destId="{7BCA8AE9-9121-4279-99A8-BCC52DE429FA}" srcOrd="7" destOrd="0" presId="urn:microsoft.com/office/officeart/2005/8/layout/cycle6"/>
    <dgm:cxn modelId="{0E0F35B9-0332-48CE-9F8B-C66ACC03F620}" type="presParOf" srcId="{B646F81A-E6F3-41DE-B3D1-1843B49D2DF0}" destId="{0A30D805-815C-49D6-A590-B82F07F0EB19}" srcOrd="8" destOrd="0" presId="urn:microsoft.com/office/officeart/2005/8/layout/cycle6"/>
    <dgm:cxn modelId="{904B2F88-F8FA-4500-84D5-CE916CF650F1}" type="presParOf" srcId="{B646F81A-E6F3-41DE-B3D1-1843B49D2DF0}" destId="{AE7E0C00-6D52-4A50-8D46-CA6776277583}" srcOrd="9" destOrd="0" presId="urn:microsoft.com/office/officeart/2005/8/layout/cycle6"/>
    <dgm:cxn modelId="{30A312FD-943E-42B6-B241-CB5EB49C3044}" type="presParOf" srcId="{B646F81A-E6F3-41DE-B3D1-1843B49D2DF0}" destId="{DA11AD4C-2870-428E-B4CF-CF2446FF1372}" srcOrd="10" destOrd="0" presId="urn:microsoft.com/office/officeart/2005/8/layout/cycle6"/>
    <dgm:cxn modelId="{49D423FF-D71D-470F-9CA9-2AEDFD36D538}" type="presParOf" srcId="{B646F81A-E6F3-41DE-B3D1-1843B49D2DF0}" destId="{000493B3-6A94-4049-839D-6C69A59B4E31}" srcOrd="11" destOrd="0" presId="urn:microsoft.com/office/officeart/2005/8/layout/cycle6"/>
    <dgm:cxn modelId="{912559E1-2799-47D0-96FA-3B0BD56E0D3D}" type="presParOf" srcId="{B646F81A-E6F3-41DE-B3D1-1843B49D2DF0}" destId="{1FE380FA-66E8-48A0-9419-49C70785DCB7}" srcOrd="12" destOrd="0" presId="urn:microsoft.com/office/officeart/2005/8/layout/cycle6"/>
    <dgm:cxn modelId="{7CAA2641-5FD9-4BA6-9498-B4740C8970B9}" type="presParOf" srcId="{B646F81A-E6F3-41DE-B3D1-1843B49D2DF0}" destId="{E36E4BB7-1672-4FE5-B865-8E269E1380D2}" srcOrd="13" destOrd="0" presId="urn:microsoft.com/office/officeart/2005/8/layout/cycle6"/>
    <dgm:cxn modelId="{0E83332D-AA68-4CCF-8D67-3C36B4CC2B33}" type="presParOf" srcId="{B646F81A-E6F3-41DE-B3D1-1843B49D2DF0}" destId="{3F77B05C-A640-4C21-ADE0-0073DF120D53}"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776AC2-272E-4EFC-B560-A2CA15FF2EE9}" type="doc">
      <dgm:prSet loTypeId="urn:microsoft.com/office/officeart/2005/8/layout/cycle6" loCatId="relationship" qsTypeId="urn:microsoft.com/office/officeart/2005/8/quickstyle/simple1" qsCatId="simple" csTypeId="urn:microsoft.com/office/officeart/2005/8/colors/colorful4" csCatId="colorful" phldr="1"/>
      <dgm:spPr/>
      <dgm:t>
        <a:bodyPr/>
        <a:lstStyle/>
        <a:p>
          <a:endParaRPr lang="de-DE"/>
        </a:p>
      </dgm:t>
    </dgm:pt>
    <dgm:pt modelId="{682BBCB8-D02B-4911-B991-2D5421D4815D}">
      <dgm:prSet phldrT="[Text]"/>
      <dgm:spPr/>
      <dgm:t>
        <a:bodyPr/>
        <a:lstStyle/>
        <a:p>
          <a:r>
            <a:rPr lang="de-DE" dirty="0"/>
            <a:t>Bilder</a:t>
          </a:r>
        </a:p>
      </dgm:t>
    </dgm:pt>
    <dgm:pt modelId="{943276CD-4C2E-4FE8-ACF2-9D993A1CFF93}" type="parTrans" cxnId="{2C2825FA-B9AC-4ABE-A946-592684644488}">
      <dgm:prSet/>
      <dgm:spPr/>
      <dgm:t>
        <a:bodyPr/>
        <a:lstStyle/>
        <a:p>
          <a:endParaRPr lang="de-DE"/>
        </a:p>
      </dgm:t>
    </dgm:pt>
    <dgm:pt modelId="{2F1B44D6-73BF-449D-B883-9562E77BC817}" type="sibTrans" cxnId="{2C2825FA-B9AC-4ABE-A946-592684644488}">
      <dgm:prSet/>
      <dgm:spPr/>
      <dgm:t>
        <a:bodyPr/>
        <a:lstStyle/>
        <a:p>
          <a:endParaRPr lang="de-DE"/>
        </a:p>
      </dgm:t>
    </dgm:pt>
    <dgm:pt modelId="{DE4C8262-15DA-4DAB-92E9-258BEDCA8FF6}">
      <dgm:prSet phldrT="[Text]"/>
      <dgm:spPr/>
      <dgm:t>
        <a:bodyPr/>
        <a:lstStyle/>
        <a:p>
          <a:r>
            <a:rPr lang="de-DE" dirty="0"/>
            <a:t>Videos</a:t>
          </a:r>
        </a:p>
      </dgm:t>
    </dgm:pt>
    <dgm:pt modelId="{0B67ABEF-18E1-4214-9652-10427FB1AA62}" type="parTrans" cxnId="{E08CAFC6-85BC-4A76-9D92-DA58CC9F808F}">
      <dgm:prSet/>
      <dgm:spPr/>
      <dgm:t>
        <a:bodyPr/>
        <a:lstStyle/>
        <a:p>
          <a:endParaRPr lang="de-DE"/>
        </a:p>
      </dgm:t>
    </dgm:pt>
    <dgm:pt modelId="{8867939F-5C3D-4F55-B52F-5FCB3EE51878}" type="sibTrans" cxnId="{E08CAFC6-85BC-4A76-9D92-DA58CC9F808F}">
      <dgm:prSet/>
      <dgm:spPr/>
      <dgm:t>
        <a:bodyPr/>
        <a:lstStyle/>
        <a:p>
          <a:endParaRPr lang="de-DE"/>
        </a:p>
      </dgm:t>
    </dgm:pt>
    <dgm:pt modelId="{D5E98BEC-DA5E-4E74-B090-04AA8AA20408}">
      <dgm:prSet phldrT="[Text]"/>
      <dgm:spPr/>
      <dgm:t>
        <a:bodyPr/>
        <a:lstStyle/>
        <a:p>
          <a:r>
            <a:rPr lang="de-DE" dirty="0"/>
            <a:t>Audios</a:t>
          </a:r>
        </a:p>
      </dgm:t>
    </dgm:pt>
    <dgm:pt modelId="{65F6AF10-BF2B-4653-B72E-E97E388CF49C}" type="parTrans" cxnId="{78FE2727-4235-4503-A527-BAF03F265B42}">
      <dgm:prSet/>
      <dgm:spPr/>
      <dgm:t>
        <a:bodyPr/>
        <a:lstStyle/>
        <a:p>
          <a:endParaRPr lang="de-DE"/>
        </a:p>
      </dgm:t>
    </dgm:pt>
    <dgm:pt modelId="{8D107839-060C-4895-9386-9E04ED997F41}" type="sibTrans" cxnId="{78FE2727-4235-4503-A527-BAF03F265B42}">
      <dgm:prSet/>
      <dgm:spPr/>
      <dgm:t>
        <a:bodyPr/>
        <a:lstStyle/>
        <a:p>
          <a:endParaRPr lang="de-DE"/>
        </a:p>
      </dgm:t>
    </dgm:pt>
    <dgm:pt modelId="{F3604C2C-14D3-40E9-AEE3-FB199701FC5A}">
      <dgm:prSet phldrT="[Text]"/>
      <dgm:spPr/>
      <dgm:t>
        <a:bodyPr/>
        <a:lstStyle/>
        <a:p>
          <a:r>
            <a:rPr lang="de-DE" dirty="0"/>
            <a:t>Story</a:t>
          </a:r>
        </a:p>
      </dgm:t>
    </dgm:pt>
    <dgm:pt modelId="{71C6749A-6F8D-4B76-8B5A-B2A5786C4DD3}" type="parTrans" cxnId="{4E2AEB0B-88E7-4558-993E-52BF07C9F3ED}">
      <dgm:prSet/>
      <dgm:spPr/>
      <dgm:t>
        <a:bodyPr/>
        <a:lstStyle/>
        <a:p>
          <a:endParaRPr lang="de-DE"/>
        </a:p>
      </dgm:t>
    </dgm:pt>
    <dgm:pt modelId="{4345482A-36BD-4BF8-8920-34AC2527CFC8}" type="sibTrans" cxnId="{4E2AEB0B-88E7-4558-993E-52BF07C9F3ED}">
      <dgm:prSet/>
      <dgm:spPr/>
      <dgm:t>
        <a:bodyPr/>
        <a:lstStyle/>
        <a:p>
          <a:endParaRPr lang="de-DE"/>
        </a:p>
      </dgm:t>
    </dgm:pt>
    <dgm:pt modelId="{44D13E68-D440-4F42-8B33-B39491B4B142}">
      <dgm:prSet phldrT="[Text]"/>
      <dgm:spPr/>
      <dgm:t>
        <a:bodyPr/>
        <a:lstStyle/>
        <a:p>
          <a:r>
            <a:rPr lang="de-DE" dirty="0"/>
            <a:t>Texte</a:t>
          </a:r>
        </a:p>
      </dgm:t>
    </dgm:pt>
    <dgm:pt modelId="{BC7BC592-C79A-4D08-A891-7D557ACDB1F1}" type="parTrans" cxnId="{E9C94B9C-E201-4FE0-B24D-FABC70311B4D}">
      <dgm:prSet/>
      <dgm:spPr/>
      <dgm:t>
        <a:bodyPr/>
        <a:lstStyle/>
        <a:p>
          <a:endParaRPr lang="de-DE"/>
        </a:p>
      </dgm:t>
    </dgm:pt>
    <dgm:pt modelId="{1D80DB0D-64AD-48D5-9B36-AA0D056B4A01}" type="sibTrans" cxnId="{E9C94B9C-E201-4FE0-B24D-FABC70311B4D}">
      <dgm:prSet/>
      <dgm:spPr/>
      <dgm:t>
        <a:bodyPr/>
        <a:lstStyle/>
        <a:p>
          <a:endParaRPr lang="de-DE"/>
        </a:p>
      </dgm:t>
    </dgm:pt>
    <dgm:pt modelId="{3A26E9B7-DE9D-43C0-9F2E-463AC8ABE162}" type="pres">
      <dgm:prSet presAssocID="{07776AC2-272E-4EFC-B560-A2CA15FF2EE9}" presName="cycle" presStyleCnt="0">
        <dgm:presLayoutVars>
          <dgm:dir/>
          <dgm:resizeHandles val="exact"/>
        </dgm:presLayoutVars>
      </dgm:prSet>
      <dgm:spPr/>
    </dgm:pt>
    <dgm:pt modelId="{AAE2404C-BAAC-4B49-95B5-964C4C3548AF}" type="pres">
      <dgm:prSet presAssocID="{682BBCB8-D02B-4911-B991-2D5421D4815D}" presName="node" presStyleLbl="node1" presStyleIdx="0" presStyleCnt="5">
        <dgm:presLayoutVars>
          <dgm:bulletEnabled val="1"/>
        </dgm:presLayoutVars>
      </dgm:prSet>
      <dgm:spPr/>
    </dgm:pt>
    <dgm:pt modelId="{62886438-1208-4CEB-87D1-598C2160AFBA}" type="pres">
      <dgm:prSet presAssocID="{682BBCB8-D02B-4911-B991-2D5421D4815D}" presName="spNode" presStyleCnt="0"/>
      <dgm:spPr/>
    </dgm:pt>
    <dgm:pt modelId="{DF2A3F5E-AC48-4EBD-A0C2-945ABDAA226B}" type="pres">
      <dgm:prSet presAssocID="{2F1B44D6-73BF-449D-B883-9562E77BC817}" presName="sibTrans" presStyleLbl="sibTrans1D1" presStyleIdx="0" presStyleCnt="5"/>
      <dgm:spPr/>
    </dgm:pt>
    <dgm:pt modelId="{355B91BB-8AEF-45C6-BCC0-A8C8CF63100B}" type="pres">
      <dgm:prSet presAssocID="{DE4C8262-15DA-4DAB-92E9-258BEDCA8FF6}" presName="node" presStyleLbl="node1" presStyleIdx="1" presStyleCnt="5">
        <dgm:presLayoutVars>
          <dgm:bulletEnabled val="1"/>
        </dgm:presLayoutVars>
      </dgm:prSet>
      <dgm:spPr/>
    </dgm:pt>
    <dgm:pt modelId="{CAB98F17-6D13-48E2-B35A-057CC5CC2E1A}" type="pres">
      <dgm:prSet presAssocID="{DE4C8262-15DA-4DAB-92E9-258BEDCA8FF6}" presName="spNode" presStyleCnt="0"/>
      <dgm:spPr/>
    </dgm:pt>
    <dgm:pt modelId="{27CDC2DA-4590-41A6-BCF0-CD65044E461A}" type="pres">
      <dgm:prSet presAssocID="{8867939F-5C3D-4F55-B52F-5FCB3EE51878}" presName="sibTrans" presStyleLbl="sibTrans1D1" presStyleIdx="1" presStyleCnt="5"/>
      <dgm:spPr/>
    </dgm:pt>
    <dgm:pt modelId="{55DA8ACF-9790-4D14-87C3-CA050CCC336D}" type="pres">
      <dgm:prSet presAssocID="{D5E98BEC-DA5E-4E74-B090-04AA8AA20408}" presName="node" presStyleLbl="node1" presStyleIdx="2" presStyleCnt="5">
        <dgm:presLayoutVars>
          <dgm:bulletEnabled val="1"/>
        </dgm:presLayoutVars>
      </dgm:prSet>
      <dgm:spPr/>
    </dgm:pt>
    <dgm:pt modelId="{1A81FAC4-AF52-41D2-818C-BDC714289C01}" type="pres">
      <dgm:prSet presAssocID="{D5E98BEC-DA5E-4E74-B090-04AA8AA20408}" presName="spNode" presStyleCnt="0"/>
      <dgm:spPr/>
    </dgm:pt>
    <dgm:pt modelId="{4991FD4B-3173-4BB3-BC24-6186409A6A72}" type="pres">
      <dgm:prSet presAssocID="{8D107839-060C-4895-9386-9E04ED997F41}" presName="sibTrans" presStyleLbl="sibTrans1D1" presStyleIdx="2" presStyleCnt="5"/>
      <dgm:spPr/>
    </dgm:pt>
    <dgm:pt modelId="{9FA5AD90-0CC8-4C1A-A6C1-DD09CDAB9D1C}" type="pres">
      <dgm:prSet presAssocID="{F3604C2C-14D3-40E9-AEE3-FB199701FC5A}" presName="node" presStyleLbl="node1" presStyleIdx="3" presStyleCnt="5">
        <dgm:presLayoutVars>
          <dgm:bulletEnabled val="1"/>
        </dgm:presLayoutVars>
      </dgm:prSet>
      <dgm:spPr/>
    </dgm:pt>
    <dgm:pt modelId="{1557A05E-5840-4018-894D-CB6C92CFCE0A}" type="pres">
      <dgm:prSet presAssocID="{F3604C2C-14D3-40E9-AEE3-FB199701FC5A}" presName="spNode" presStyleCnt="0"/>
      <dgm:spPr/>
    </dgm:pt>
    <dgm:pt modelId="{F704B572-F124-46D1-A160-9C6CA26A623E}" type="pres">
      <dgm:prSet presAssocID="{4345482A-36BD-4BF8-8920-34AC2527CFC8}" presName="sibTrans" presStyleLbl="sibTrans1D1" presStyleIdx="3" presStyleCnt="5"/>
      <dgm:spPr/>
    </dgm:pt>
    <dgm:pt modelId="{FA2DAEBD-5E36-4454-B8D4-C0A2A08C89C9}" type="pres">
      <dgm:prSet presAssocID="{44D13E68-D440-4F42-8B33-B39491B4B142}" presName="node" presStyleLbl="node1" presStyleIdx="4" presStyleCnt="5">
        <dgm:presLayoutVars>
          <dgm:bulletEnabled val="1"/>
        </dgm:presLayoutVars>
      </dgm:prSet>
      <dgm:spPr/>
    </dgm:pt>
    <dgm:pt modelId="{2199AAB3-6C93-4BB0-A82B-3C77F6D9F0FA}" type="pres">
      <dgm:prSet presAssocID="{44D13E68-D440-4F42-8B33-B39491B4B142}" presName="spNode" presStyleCnt="0"/>
      <dgm:spPr/>
    </dgm:pt>
    <dgm:pt modelId="{612DF3FD-66F0-4BA0-A80B-5B7F9C4423DC}" type="pres">
      <dgm:prSet presAssocID="{1D80DB0D-64AD-48D5-9B36-AA0D056B4A01}" presName="sibTrans" presStyleLbl="sibTrans1D1" presStyleIdx="4" presStyleCnt="5"/>
      <dgm:spPr/>
    </dgm:pt>
  </dgm:ptLst>
  <dgm:cxnLst>
    <dgm:cxn modelId="{4E2AEB0B-88E7-4558-993E-52BF07C9F3ED}" srcId="{07776AC2-272E-4EFC-B560-A2CA15FF2EE9}" destId="{F3604C2C-14D3-40E9-AEE3-FB199701FC5A}" srcOrd="3" destOrd="0" parTransId="{71C6749A-6F8D-4B76-8B5A-B2A5786C4DD3}" sibTransId="{4345482A-36BD-4BF8-8920-34AC2527CFC8}"/>
    <dgm:cxn modelId="{217A2519-62C9-4E23-8B75-7D34FCE083AD}" type="presOf" srcId="{1D80DB0D-64AD-48D5-9B36-AA0D056B4A01}" destId="{612DF3FD-66F0-4BA0-A80B-5B7F9C4423DC}" srcOrd="0" destOrd="0" presId="urn:microsoft.com/office/officeart/2005/8/layout/cycle6"/>
    <dgm:cxn modelId="{78FE2727-4235-4503-A527-BAF03F265B42}" srcId="{07776AC2-272E-4EFC-B560-A2CA15FF2EE9}" destId="{D5E98BEC-DA5E-4E74-B090-04AA8AA20408}" srcOrd="2" destOrd="0" parTransId="{65F6AF10-BF2B-4653-B72E-E97E388CF49C}" sibTransId="{8D107839-060C-4895-9386-9E04ED997F41}"/>
    <dgm:cxn modelId="{1FA9CA2A-DB42-4E09-AFFC-6E227819E5AD}" type="presOf" srcId="{2F1B44D6-73BF-449D-B883-9562E77BC817}" destId="{DF2A3F5E-AC48-4EBD-A0C2-945ABDAA226B}" srcOrd="0" destOrd="0" presId="urn:microsoft.com/office/officeart/2005/8/layout/cycle6"/>
    <dgm:cxn modelId="{560CEB6C-901E-4A17-B378-C8CA6857DC49}" type="presOf" srcId="{07776AC2-272E-4EFC-B560-A2CA15FF2EE9}" destId="{3A26E9B7-DE9D-43C0-9F2E-463AC8ABE162}" srcOrd="0" destOrd="0" presId="urn:microsoft.com/office/officeart/2005/8/layout/cycle6"/>
    <dgm:cxn modelId="{161ED779-223C-4D79-9B79-F76715B53816}" type="presOf" srcId="{8867939F-5C3D-4F55-B52F-5FCB3EE51878}" destId="{27CDC2DA-4590-41A6-BCF0-CD65044E461A}" srcOrd="0" destOrd="0" presId="urn:microsoft.com/office/officeart/2005/8/layout/cycle6"/>
    <dgm:cxn modelId="{E9C94B9C-E201-4FE0-B24D-FABC70311B4D}" srcId="{07776AC2-272E-4EFC-B560-A2CA15FF2EE9}" destId="{44D13E68-D440-4F42-8B33-B39491B4B142}" srcOrd="4" destOrd="0" parTransId="{BC7BC592-C79A-4D08-A891-7D557ACDB1F1}" sibTransId="{1D80DB0D-64AD-48D5-9B36-AA0D056B4A01}"/>
    <dgm:cxn modelId="{8A7F02A0-2269-4FD2-B120-7CC3EFE7CBFC}" type="presOf" srcId="{682BBCB8-D02B-4911-B991-2D5421D4815D}" destId="{AAE2404C-BAAC-4B49-95B5-964C4C3548AF}" srcOrd="0" destOrd="0" presId="urn:microsoft.com/office/officeart/2005/8/layout/cycle6"/>
    <dgm:cxn modelId="{E08CAFC6-85BC-4A76-9D92-DA58CC9F808F}" srcId="{07776AC2-272E-4EFC-B560-A2CA15FF2EE9}" destId="{DE4C8262-15DA-4DAB-92E9-258BEDCA8FF6}" srcOrd="1" destOrd="0" parTransId="{0B67ABEF-18E1-4214-9652-10427FB1AA62}" sibTransId="{8867939F-5C3D-4F55-B52F-5FCB3EE51878}"/>
    <dgm:cxn modelId="{2AF56CE8-C65C-493C-A508-5AF63688C764}" type="presOf" srcId="{F3604C2C-14D3-40E9-AEE3-FB199701FC5A}" destId="{9FA5AD90-0CC8-4C1A-A6C1-DD09CDAB9D1C}" srcOrd="0" destOrd="0" presId="urn:microsoft.com/office/officeart/2005/8/layout/cycle6"/>
    <dgm:cxn modelId="{DC53F8EF-EE0F-4195-8188-FBADDCCED59F}" type="presOf" srcId="{44D13E68-D440-4F42-8B33-B39491B4B142}" destId="{FA2DAEBD-5E36-4454-B8D4-C0A2A08C89C9}" srcOrd="0" destOrd="0" presId="urn:microsoft.com/office/officeart/2005/8/layout/cycle6"/>
    <dgm:cxn modelId="{B1FD0BF9-9645-4BDB-A6EC-5706A7689614}" type="presOf" srcId="{4345482A-36BD-4BF8-8920-34AC2527CFC8}" destId="{F704B572-F124-46D1-A160-9C6CA26A623E}" srcOrd="0" destOrd="0" presId="urn:microsoft.com/office/officeart/2005/8/layout/cycle6"/>
    <dgm:cxn modelId="{D6A511FA-6515-477F-999D-C858860C8CF7}" type="presOf" srcId="{D5E98BEC-DA5E-4E74-B090-04AA8AA20408}" destId="{55DA8ACF-9790-4D14-87C3-CA050CCC336D}" srcOrd="0" destOrd="0" presId="urn:microsoft.com/office/officeart/2005/8/layout/cycle6"/>
    <dgm:cxn modelId="{2C2825FA-B9AC-4ABE-A946-592684644488}" srcId="{07776AC2-272E-4EFC-B560-A2CA15FF2EE9}" destId="{682BBCB8-D02B-4911-B991-2D5421D4815D}" srcOrd="0" destOrd="0" parTransId="{943276CD-4C2E-4FE8-ACF2-9D993A1CFF93}" sibTransId="{2F1B44D6-73BF-449D-B883-9562E77BC817}"/>
    <dgm:cxn modelId="{18374CFC-8EAF-4510-B9CC-FD723C075745}" type="presOf" srcId="{8D107839-060C-4895-9386-9E04ED997F41}" destId="{4991FD4B-3173-4BB3-BC24-6186409A6A72}" srcOrd="0" destOrd="0" presId="urn:microsoft.com/office/officeart/2005/8/layout/cycle6"/>
    <dgm:cxn modelId="{C4E9FFFE-FB98-4BA5-8C56-717427C7544A}" type="presOf" srcId="{DE4C8262-15DA-4DAB-92E9-258BEDCA8FF6}" destId="{355B91BB-8AEF-45C6-BCC0-A8C8CF63100B}" srcOrd="0" destOrd="0" presId="urn:microsoft.com/office/officeart/2005/8/layout/cycle6"/>
    <dgm:cxn modelId="{7821C3BA-58CB-47D5-A7C8-A8A3CC83A938}" type="presParOf" srcId="{3A26E9B7-DE9D-43C0-9F2E-463AC8ABE162}" destId="{AAE2404C-BAAC-4B49-95B5-964C4C3548AF}" srcOrd="0" destOrd="0" presId="urn:microsoft.com/office/officeart/2005/8/layout/cycle6"/>
    <dgm:cxn modelId="{C87CD688-2E8B-4457-A6D9-DACB3D739F0D}" type="presParOf" srcId="{3A26E9B7-DE9D-43C0-9F2E-463AC8ABE162}" destId="{62886438-1208-4CEB-87D1-598C2160AFBA}" srcOrd="1" destOrd="0" presId="urn:microsoft.com/office/officeart/2005/8/layout/cycle6"/>
    <dgm:cxn modelId="{7E941835-DA2F-4579-952D-850224E7E6B2}" type="presParOf" srcId="{3A26E9B7-DE9D-43C0-9F2E-463AC8ABE162}" destId="{DF2A3F5E-AC48-4EBD-A0C2-945ABDAA226B}" srcOrd="2" destOrd="0" presId="urn:microsoft.com/office/officeart/2005/8/layout/cycle6"/>
    <dgm:cxn modelId="{7FE1671C-D8C7-41BE-A101-DC765EE9FF64}" type="presParOf" srcId="{3A26E9B7-DE9D-43C0-9F2E-463AC8ABE162}" destId="{355B91BB-8AEF-45C6-BCC0-A8C8CF63100B}" srcOrd="3" destOrd="0" presId="urn:microsoft.com/office/officeart/2005/8/layout/cycle6"/>
    <dgm:cxn modelId="{981493BA-0795-4E19-BD67-6E20D1ACF12E}" type="presParOf" srcId="{3A26E9B7-DE9D-43C0-9F2E-463AC8ABE162}" destId="{CAB98F17-6D13-48E2-B35A-057CC5CC2E1A}" srcOrd="4" destOrd="0" presId="urn:microsoft.com/office/officeart/2005/8/layout/cycle6"/>
    <dgm:cxn modelId="{D5338911-F25A-4748-BB15-07CACE09D343}" type="presParOf" srcId="{3A26E9B7-DE9D-43C0-9F2E-463AC8ABE162}" destId="{27CDC2DA-4590-41A6-BCF0-CD65044E461A}" srcOrd="5" destOrd="0" presId="urn:microsoft.com/office/officeart/2005/8/layout/cycle6"/>
    <dgm:cxn modelId="{749FE59C-385A-40CC-8F19-F964D2EB28FD}" type="presParOf" srcId="{3A26E9B7-DE9D-43C0-9F2E-463AC8ABE162}" destId="{55DA8ACF-9790-4D14-87C3-CA050CCC336D}" srcOrd="6" destOrd="0" presId="urn:microsoft.com/office/officeart/2005/8/layout/cycle6"/>
    <dgm:cxn modelId="{7F083662-40AB-4D94-B11B-7EB83F7F77BE}" type="presParOf" srcId="{3A26E9B7-DE9D-43C0-9F2E-463AC8ABE162}" destId="{1A81FAC4-AF52-41D2-818C-BDC714289C01}" srcOrd="7" destOrd="0" presId="urn:microsoft.com/office/officeart/2005/8/layout/cycle6"/>
    <dgm:cxn modelId="{BFE85115-FBDA-4450-B790-FF91AF919FE2}" type="presParOf" srcId="{3A26E9B7-DE9D-43C0-9F2E-463AC8ABE162}" destId="{4991FD4B-3173-4BB3-BC24-6186409A6A72}" srcOrd="8" destOrd="0" presId="urn:microsoft.com/office/officeart/2005/8/layout/cycle6"/>
    <dgm:cxn modelId="{219F004E-235E-441E-9E3F-04626D59F591}" type="presParOf" srcId="{3A26E9B7-DE9D-43C0-9F2E-463AC8ABE162}" destId="{9FA5AD90-0CC8-4C1A-A6C1-DD09CDAB9D1C}" srcOrd="9" destOrd="0" presId="urn:microsoft.com/office/officeart/2005/8/layout/cycle6"/>
    <dgm:cxn modelId="{CB844CD2-5A79-4792-8FFC-1DB3C597342C}" type="presParOf" srcId="{3A26E9B7-DE9D-43C0-9F2E-463AC8ABE162}" destId="{1557A05E-5840-4018-894D-CB6C92CFCE0A}" srcOrd="10" destOrd="0" presId="urn:microsoft.com/office/officeart/2005/8/layout/cycle6"/>
    <dgm:cxn modelId="{9BB83EBC-37EE-42B1-B869-0C40F26D1D0E}" type="presParOf" srcId="{3A26E9B7-DE9D-43C0-9F2E-463AC8ABE162}" destId="{F704B572-F124-46D1-A160-9C6CA26A623E}" srcOrd="11" destOrd="0" presId="urn:microsoft.com/office/officeart/2005/8/layout/cycle6"/>
    <dgm:cxn modelId="{CF81D3A3-8469-4B3F-9910-FDC336AD7797}" type="presParOf" srcId="{3A26E9B7-DE9D-43C0-9F2E-463AC8ABE162}" destId="{FA2DAEBD-5E36-4454-B8D4-C0A2A08C89C9}" srcOrd="12" destOrd="0" presId="urn:microsoft.com/office/officeart/2005/8/layout/cycle6"/>
    <dgm:cxn modelId="{3D26F2AB-7255-4CAA-B511-470F198C16A2}" type="presParOf" srcId="{3A26E9B7-DE9D-43C0-9F2E-463AC8ABE162}" destId="{2199AAB3-6C93-4BB0-A82B-3C77F6D9F0FA}" srcOrd="13" destOrd="0" presId="urn:microsoft.com/office/officeart/2005/8/layout/cycle6"/>
    <dgm:cxn modelId="{6CD58B13-AE8A-4624-8EE9-E15E707E16DD}" type="presParOf" srcId="{3A26E9B7-DE9D-43C0-9F2E-463AC8ABE162}" destId="{612DF3FD-66F0-4BA0-A80B-5B7F9C4423DC}" srcOrd="14" destOrd="0" presId="urn:microsoft.com/office/officeart/2005/8/layout/cycle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D5A179F-A890-41EB-95BB-EC64AD7981A7}" type="doc">
      <dgm:prSet loTypeId="urn:microsoft.com/office/officeart/2005/8/layout/venn2" loCatId="relationship" qsTypeId="urn:microsoft.com/office/officeart/2005/8/quickstyle/simple1" qsCatId="simple" csTypeId="urn:microsoft.com/office/officeart/2005/8/colors/colorful5" csCatId="colorful" phldr="1"/>
      <dgm:spPr/>
      <dgm:t>
        <a:bodyPr/>
        <a:lstStyle/>
        <a:p>
          <a:endParaRPr lang="de-DE"/>
        </a:p>
      </dgm:t>
    </dgm:pt>
    <dgm:pt modelId="{764C9CDE-DC7C-4ECF-BD71-69ACF0ECA40C}">
      <dgm:prSet phldrT="[Text]"/>
      <dgm:spPr/>
      <dgm:t>
        <a:bodyPr/>
        <a:lstStyle/>
        <a:p>
          <a:r>
            <a:rPr lang="de-DE" dirty="0"/>
            <a:t>Link Spam</a:t>
          </a:r>
        </a:p>
      </dgm:t>
    </dgm:pt>
    <dgm:pt modelId="{C232753D-467B-4963-8E6E-76037601C0E4}" type="parTrans" cxnId="{E0904B78-91F3-4595-8235-DC0740237A0F}">
      <dgm:prSet/>
      <dgm:spPr/>
      <dgm:t>
        <a:bodyPr/>
        <a:lstStyle/>
        <a:p>
          <a:endParaRPr lang="de-DE"/>
        </a:p>
      </dgm:t>
    </dgm:pt>
    <dgm:pt modelId="{F5391546-ED7A-401D-9014-ADD0362F5C34}" type="sibTrans" cxnId="{E0904B78-91F3-4595-8235-DC0740237A0F}">
      <dgm:prSet/>
      <dgm:spPr/>
      <dgm:t>
        <a:bodyPr/>
        <a:lstStyle/>
        <a:p>
          <a:endParaRPr lang="de-DE"/>
        </a:p>
      </dgm:t>
    </dgm:pt>
    <dgm:pt modelId="{6BDC3B3C-1CA0-4EBE-8E12-66DB6ECD50C7}">
      <dgm:prSet phldrT="[Text]"/>
      <dgm:spPr/>
      <dgm:t>
        <a:bodyPr/>
        <a:lstStyle/>
        <a:p>
          <a:r>
            <a:rPr lang="de-DE" dirty="0"/>
            <a:t>Verzeichnisse</a:t>
          </a:r>
        </a:p>
      </dgm:t>
    </dgm:pt>
    <dgm:pt modelId="{E01F8B48-95AF-4C48-A26B-C06240AE220B}" type="parTrans" cxnId="{6F3DEDC0-D919-4C99-B26D-0F4A41C069C3}">
      <dgm:prSet/>
      <dgm:spPr/>
      <dgm:t>
        <a:bodyPr/>
        <a:lstStyle/>
        <a:p>
          <a:endParaRPr lang="de-DE"/>
        </a:p>
      </dgm:t>
    </dgm:pt>
    <dgm:pt modelId="{2D13805E-C672-47DF-8E99-DEED8D66D638}" type="sibTrans" cxnId="{6F3DEDC0-D919-4C99-B26D-0F4A41C069C3}">
      <dgm:prSet/>
      <dgm:spPr/>
      <dgm:t>
        <a:bodyPr/>
        <a:lstStyle/>
        <a:p>
          <a:endParaRPr lang="de-DE"/>
        </a:p>
      </dgm:t>
    </dgm:pt>
    <dgm:pt modelId="{3A2494A9-BDB3-48CD-A9A9-B546583B02AA}">
      <dgm:prSet phldrT="[Text]"/>
      <dgm:spPr/>
      <dgm:t>
        <a:bodyPr/>
        <a:lstStyle/>
        <a:p>
          <a:r>
            <a:rPr lang="de-DE" dirty="0"/>
            <a:t>Web 2.0</a:t>
          </a:r>
        </a:p>
      </dgm:t>
    </dgm:pt>
    <dgm:pt modelId="{AEBCC29A-EC24-4474-B37A-1D5C466E7E1C}" type="parTrans" cxnId="{F4D5490E-2DA1-4A9D-BA54-9C4E8BC3BAD3}">
      <dgm:prSet/>
      <dgm:spPr/>
      <dgm:t>
        <a:bodyPr/>
        <a:lstStyle/>
        <a:p>
          <a:endParaRPr lang="de-DE"/>
        </a:p>
      </dgm:t>
    </dgm:pt>
    <dgm:pt modelId="{9E1B7111-4411-4E2D-B70E-B8CCCB02E93A}" type="sibTrans" cxnId="{F4D5490E-2DA1-4A9D-BA54-9C4E8BC3BAD3}">
      <dgm:prSet/>
      <dgm:spPr/>
      <dgm:t>
        <a:bodyPr/>
        <a:lstStyle/>
        <a:p>
          <a:endParaRPr lang="de-DE"/>
        </a:p>
      </dgm:t>
    </dgm:pt>
    <dgm:pt modelId="{E28DD509-EDBE-4819-91E2-6CF0081004B5}">
      <dgm:prSet phldrT="[Text]"/>
      <dgm:spPr/>
      <dgm:t>
        <a:bodyPr/>
        <a:lstStyle/>
        <a:p>
          <a:r>
            <a:rPr lang="de-DE" dirty="0"/>
            <a:t>WBS</a:t>
          </a:r>
        </a:p>
      </dgm:t>
    </dgm:pt>
    <dgm:pt modelId="{7FEC9272-0F49-4ED6-A93B-01FB399F5C33}" type="parTrans" cxnId="{1C453613-0E68-4D1E-B590-9728C31C32AC}">
      <dgm:prSet/>
      <dgm:spPr/>
      <dgm:t>
        <a:bodyPr/>
        <a:lstStyle/>
        <a:p>
          <a:endParaRPr lang="de-DE"/>
        </a:p>
      </dgm:t>
    </dgm:pt>
    <dgm:pt modelId="{70155CD5-AFA2-4089-BED8-6586ED6A1C39}" type="sibTrans" cxnId="{1C453613-0E68-4D1E-B590-9728C31C32AC}">
      <dgm:prSet/>
      <dgm:spPr/>
      <dgm:t>
        <a:bodyPr/>
        <a:lstStyle/>
        <a:p>
          <a:endParaRPr lang="de-DE"/>
        </a:p>
      </dgm:t>
    </dgm:pt>
    <dgm:pt modelId="{C2FBC679-4352-434C-B52C-FFBDC9AF8B34}" type="pres">
      <dgm:prSet presAssocID="{4D5A179F-A890-41EB-95BB-EC64AD7981A7}" presName="Name0" presStyleCnt="0">
        <dgm:presLayoutVars>
          <dgm:chMax val="7"/>
          <dgm:resizeHandles val="exact"/>
        </dgm:presLayoutVars>
      </dgm:prSet>
      <dgm:spPr/>
    </dgm:pt>
    <dgm:pt modelId="{4AAC1D29-B0E7-42DA-823E-9BDC8D977310}" type="pres">
      <dgm:prSet presAssocID="{4D5A179F-A890-41EB-95BB-EC64AD7981A7}" presName="comp1" presStyleCnt="0"/>
      <dgm:spPr/>
    </dgm:pt>
    <dgm:pt modelId="{FBA1C1DB-85C9-4205-A4CD-D13C89502122}" type="pres">
      <dgm:prSet presAssocID="{4D5A179F-A890-41EB-95BB-EC64AD7981A7}" presName="circle1" presStyleLbl="node1" presStyleIdx="0" presStyleCnt="4" custLinFactNeighborX="-649"/>
      <dgm:spPr/>
    </dgm:pt>
    <dgm:pt modelId="{AE81B43B-357F-441D-A969-8E757AF54BB4}" type="pres">
      <dgm:prSet presAssocID="{4D5A179F-A890-41EB-95BB-EC64AD7981A7}" presName="c1text" presStyleLbl="node1" presStyleIdx="0" presStyleCnt="4">
        <dgm:presLayoutVars>
          <dgm:bulletEnabled val="1"/>
        </dgm:presLayoutVars>
      </dgm:prSet>
      <dgm:spPr/>
    </dgm:pt>
    <dgm:pt modelId="{292067D7-8132-496A-AE56-5B819669647D}" type="pres">
      <dgm:prSet presAssocID="{4D5A179F-A890-41EB-95BB-EC64AD7981A7}" presName="comp2" presStyleCnt="0"/>
      <dgm:spPr/>
    </dgm:pt>
    <dgm:pt modelId="{BD63FB81-813D-4A7F-B8CF-360BDFF6A9C2}" type="pres">
      <dgm:prSet presAssocID="{4D5A179F-A890-41EB-95BB-EC64AD7981A7}" presName="circle2" presStyleLbl="node1" presStyleIdx="1" presStyleCnt="4"/>
      <dgm:spPr/>
    </dgm:pt>
    <dgm:pt modelId="{3DE8E680-DA08-46B7-9CBF-42BFF22C7CDE}" type="pres">
      <dgm:prSet presAssocID="{4D5A179F-A890-41EB-95BB-EC64AD7981A7}" presName="c2text" presStyleLbl="node1" presStyleIdx="1" presStyleCnt="4">
        <dgm:presLayoutVars>
          <dgm:bulletEnabled val="1"/>
        </dgm:presLayoutVars>
      </dgm:prSet>
      <dgm:spPr/>
    </dgm:pt>
    <dgm:pt modelId="{A342706E-C9B5-41BB-AD65-CA7436E01D49}" type="pres">
      <dgm:prSet presAssocID="{4D5A179F-A890-41EB-95BB-EC64AD7981A7}" presName="comp3" presStyleCnt="0"/>
      <dgm:spPr/>
    </dgm:pt>
    <dgm:pt modelId="{F8AF8F2D-FA97-4478-8D31-5D0F8745B082}" type="pres">
      <dgm:prSet presAssocID="{4D5A179F-A890-41EB-95BB-EC64AD7981A7}" presName="circle3" presStyleLbl="node1" presStyleIdx="2" presStyleCnt="4"/>
      <dgm:spPr/>
    </dgm:pt>
    <dgm:pt modelId="{1E9C0E70-E445-4E9E-94B6-F2326C1C6CB7}" type="pres">
      <dgm:prSet presAssocID="{4D5A179F-A890-41EB-95BB-EC64AD7981A7}" presName="c3text" presStyleLbl="node1" presStyleIdx="2" presStyleCnt="4">
        <dgm:presLayoutVars>
          <dgm:bulletEnabled val="1"/>
        </dgm:presLayoutVars>
      </dgm:prSet>
      <dgm:spPr/>
    </dgm:pt>
    <dgm:pt modelId="{0EE06111-F267-427D-9E82-46DA0D6CC756}" type="pres">
      <dgm:prSet presAssocID="{4D5A179F-A890-41EB-95BB-EC64AD7981A7}" presName="comp4" presStyleCnt="0"/>
      <dgm:spPr/>
    </dgm:pt>
    <dgm:pt modelId="{4CCC06C1-264B-43FC-89B2-BC52E94266A4}" type="pres">
      <dgm:prSet presAssocID="{4D5A179F-A890-41EB-95BB-EC64AD7981A7}" presName="circle4" presStyleLbl="node1" presStyleIdx="3" presStyleCnt="4"/>
      <dgm:spPr/>
    </dgm:pt>
    <dgm:pt modelId="{7673426A-24C6-43B5-B544-7915CB707318}" type="pres">
      <dgm:prSet presAssocID="{4D5A179F-A890-41EB-95BB-EC64AD7981A7}" presName="c4text" presStyleLbl="node1" presStyleIdx="3" presStyleCnt="4">
        <dgm:presLayoutVars>
          <dgm:bulletEnabled val="1"/>
        </dgm:presLayoutVars>
      </dgm:prSet>
      <dgm:spPr/>
    </dgm:pt>
  </dgm:ptLst>
  <dgm:cxnLst>
    <dgm:cxn modelId="{F4D5490E-2DA1-4A9D-BA54-9C4E8BC3BAD3}" srcId="{4D5A179F-A890-41EB-95BB-EC64AD7981A7}" destId="{3A2494A9-BDB3-48CD-A9A9-B546583B02AA}" srcOrd="2" destOrd="0" parTransId="{AEBCC29A-EC24-4474-B37A-1D5C466E7E1C}" sibTransId="{9E1B7111-4411-4E2D-B70E-B8CCCB02E93A}"/>
    <dgm:cxn modelId="{A8F4100F-0437-43F9-8BEA-66D784A8C0EA}" type="presOf" srcId="{E28DD509-EDBE-4819-91E2-6CF0081004B5}" destId="{4CCC06C1-264B-43FC-89B2-BC52E94266A4}" srcOrd="0" destOrd="0" presId="urn:microsoft.com/office/officeart/2005/8/layout/venn2"/>
    <dgm:cxn modelId="{1C453613-0E68-4D1E-B590-9728C31C32AC}" srcId="{4D5A179F-A890-41EB-95BB-EC64AD7981A7}" destId="{E28DD509-EDBE-4819-91E2-6CF0081004B5}" srcOrd="3" destOrd="0" parTransId="{7FEC9272-0F49-4ED6-A93B-01FB399F5C33}" sibTransId="{70155CD5-AFA2-4089-BED8-6586ED6A1C39}"/>
    <dgm:cxn modelId="{5062853E-4F00-45ED-A844-AD45ED270DBA}" type="presOf" srcId="{764C9CDE-DC7C-4ECF-BD71-69ACF0ECA40C}" destId="{FBA1C1DB-85C9-4205-A4CD-D13C89502122}" srcOrd="0" destOrd="0" presId="urn:microsoft.com/office/officeart/2005/8/layout/venn2"/>
    <dgm:cxn modelId="{CCC8C96B-5C7B-4AF4-B12E-CF9C28EF3339}" type="presOf" srcId="{764C9CDE-DC7C-4ECF-BD71-69ACF0ECA40C}" destId="{AE81B43B-357F-441D-A969-8E757AF54BB4}" srcOrd="1" destOrd="0" presId="urn:microsoft.com/office/officeart/2005/8/layout/venn2"/>
    <dgm:cxn modelId="{E0904B78-91F3-4595-8235-DC0740237A0F}" srcId="{4D5A179F-A890-41EB-95BB-EC64AD7981A7}" destId="{764C9CDE-DC7C-4ECF-BD71-69ACF0ECA40C}" srcOrd="0" destOrd="0" parTransId="{C232753D-467B-4963-8E6E-76037601C0E4}" sibTransId="{F5391546-ED7A-401D-9014-ADD0362F5C34}"/>
    <dgm:cxn modelId="{AD5F907A-3040-4D22-973D-96FA2DAD17A1}" type="presOf" srcId="{3A2494A9-BDB3-48CD-A9A9-B546583B02AA}" destId="{1E9C0E70-E445-4E9E-94B6-F2326C1C6CB7}" srcOrd="1" destOrd="0" presId="urn:microsoft.com/office/officeart/2005/8/layout/venn2"/>
    <dgm:cxn modelId="{CE073E7F-ABCE-41D7-9C43-E34354AA1B9C}" type="presOf" srcId="{6BDC3B3C-1CA0-4EBE-8E12-66DB6ECD50C7}" destId="{3DE8E680-DA08-46B7-9CBF-42BFF22C7CDE}" srcOrd="1" destOrd="0" presId="urn:microsoft.com/office/officeart/2005/8/layout/venn2"/>
    <dgm:cxn modelId="{76484881-2859-46DC-9DCF-88209318179D}" type="presOf" srcId="{E28DD509-EDBE-4819-91E2-6CF0081004B5}" destId="{7673426A-24C6-43B5-B544-7915CB707318}" srcOrd="1" destOrd="0" presId="urn:microsoft.com/office/officeart/2005/8/layout/venn2"/>
    <dgm:cxn modelId="{55BB3FBE-C1E5-49FA-9696-6E6A83A446F2}" type="presOf" srcId="{3A2494A9-BDB3-48CD-A9A9-B546583B02AA}" destId="{F8AF8F2D-FA97-4478-8D31-5D0F8745B082}" srcOrd="0" destOrd="0" presId="urn:microsoft.com/office/officeart/2005/8/layout/venn2"/>
    <dgm:cxn modelId="{6F3DEDC0-D919-4C99-B26D-0F4A41C069C3}" srcId="{4D5A179F-A890-41EB-95BB-EC64AD7981A7}" destId="{6BDC3B3C-1CA0-4EBE-8E12-66DB6ECD50C7}" srcOrd="1" destOrd="0" parTransId="{E01F8B48-95AF-4C48-A26B-C06240AE220B}" sibTransId="{2D13805E-C672-47DF-8E99-DEED8D66D638}"/>
    <dgm:cxn modelId="{B2A4DBDA-C133-472F-9F1E-72EA5E269F61}" type="presOf" srcId="{6BDC3B3C-1CA0-4EBE-8E12-66DB6ECD50C7}" destId="{BD63FB81-813D-4A7F-B8CF-360BDFF6A9C2}" srcOrd="0" destOrd="0" presId="urn:microsoft.com/office/officeart/2005/8/layout/venn2"/>
    <dgm:cxn modelId="{6483DAF1-7DD9-4972-BFAE-CDDFD72DEBE8}" type="presOf" srcId="{4D5A179F-A890-41EB-95BB-EC64AD7981A7}" destId="{C2FBC679-4352-434C-B52C-FFBDC9AF8B34}" srcOrd="0" destOrd="0" presId="urn:microsoft.com/office/officeart/2005/8/layout/venn2"/>
    <dgm:cxn modelId="{F2E29AA4-9806-4ED1-8A88-832F1BD22F81}" type="presParOf" srcId="{C2FBC679-4352-434C-B52C-FFBDC9AF8B34}" destId="{4AAC1D29-B0E7-42DA-823E-9BDC8D977310}" srcOrd="0" destOrd="0" presId="urn:microsoft.com/office/officeart/2005/8/layout/venn2"/>
    <dgm:cxn modelId="{AC35CFA9-5B10-42E6-9FE2-230034775673}" type="presParOf" srcId="{4AAC1D29-B0E7-42DA-823E-9BDC8D977310}" destId="{FBA1C1DB-85C9-4205-A4CD-D13C89502122}" srcOrd="0" destOrd="0" presId="urn:microsoft.com/office/officeart/2005/8/layout/venn2"/>
    <dgm:cxn modelId="{E7D93C69-6102-4AF8-8DA2-852B20B842CD}" type="presParOf" srcId="{4AAC1D29-B0E7-42DA-823E-9BDC8D977310}" destId="{AE81B43B-357F-441D-A969-8E757AF54BB4}" srcOrd="1" destOrd="0" presId="urn:microsoft.com/office/officeart/2005/8/layout/venn2"/>
    <dgm:cxn modelId="{D2A65654-4469-4EB2-AF29-0C2045574370}" type="presParOf" srcId="{C2FBC679-4352-434C-B52C-FFBDC9AF8B34}" destId="{292067D7-8132-496A-AE56-5B819669647D}" srcOrd="1" destOrd="0" presId="urn:microsoft.com/office/officeart/2005/8/layout/venn2"/>
    <dgm:cxn modelId="{6D6EC80F-B82B-45C8-9E81-7DFDAA03FAB1}" type="presParOf" srcId="{292067D7-8132-496A-AE56-5B819669647D}" destId="{BD63FB81-813D-4A7F-B8CF-360BDFF6A9C2}" srcOrd="0" destOrd="0" presId="urn:microsoft.com/office/officeart/2005/8/layout/venn2"/>
    <dgm:cxn modelId="{2E4263A4-8932-4B69-9A04-DFD432AEB450}" type="presParOf" srcId="{292067D7-8132-496A-AE56-5B819669647D}" destId="{3DE8E680-DA08-46B7-9CBF-42BFF22C7CDE}" srcOrd="1" destOrd="0" presId="urn:microsoft.com/office/officeart/2005/8/layout/venn2"/>
    <dgm:cxn modelId="{5199052E-A728-4545-A447-5DB35C931F40}" type="presParOf" srcId="{C2FBC679-4352-434C-B52C-FFBDC9AF8B34}" destId="{A342706E-C9B5-41BB-AD65-CA7436E01D49}" srcOrd="2" destOrd="0" presId="urn:microsoft.com/office/officeart/2005/8/layout/venn2"/>
    <dgm:cxn modelId="{2C07573B-4ED4-4E04-96C3-D565DFC80505}" type="presParOf" srcId="{A342706E-C9B5-41BB-AD65-CA7436E01D49}" destId="{F8AF8F2D-FA97-4478-8D31-5D0F8745B082}" srcOrd="0" destOrd="0" presId="urn:microsoft.com/office/officeart/2005/8/layout/venn2"/>
    <dgm:cxn modelId="{31ED41A2-A6EC-4695-9751-313CD4A951FD}" type="presParOf" srcId="{A342706E-C9B5-41BB-AD65-CA7436E01D49}" destId="{1E9C0E70-E445-4E9E-94B6-F2326C1C6CB7}" srcOrd="1" destOrd="0" presId="urn:microsoft.com/office/officeart/2005/8/layout/venn2"/>
    <dgm:cxn modelId="{1DA143A0-5F57-42CA-83CB-45600948F8DD}" type="presParOf" srcId="{C2FBC679-4352-434C-B52C-FFBDC9AF8B34}" destId="{0EE06111-F267-427D-9E82-46DA0D6CC756}" srcOrd="3" destOrd="0" presId="urn:microsoft.com/office/officeart/2005/8/layout/venn2"/>
    <dgm:cxn modelId="{31C511E1-7AC3-493C-AD7B-A735DFC0F01E}" type="presParOf" srcId="{0EE06111-F267-427D-9E82-46DA0D6CC756}" destId="{4CCC06C1-264B-43FC-89B2-BC52E94266A4}" srcOrd="0" destOrd="0" presId="urn:microsoft.com/office/officeart/2005/8/layout/venn2"/>
    <dgm:cxn modelId="{6F5F36F8-93A3-4F9D-BA61-3A3855102F16}" type="presParOf" srcId="{0EE06111-F267-427D-9E82-46DA0D6CC756}" destId="{7673426A-24C6-43B5-B544-7915CB707318}"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8153B45-8D1D-421B-8157-4A5EC256F457}"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de-DE"/>
        </a:p>
      </dgm:t>
    </dgm:pt>
    <dgm:pt modelId="{A8AB73D8-C866-4B99-9391-B1F8F452E0F9}">
      <dgm:prSet phldrT="[Text]"/>
      <dgm:spPr/>
      <dgm:t>
        <a:bodyPr/>
        <a:lstStyle/>
        <a:p>
          <a:r>
            <a:rPr lang="de-DE" dirty="0"/>
            <a:t>WBS</a:t>
          </a:r>
        </a:p>
      </dgm:t>
    </dgm:pt>
    <dgm:pt modelId="{3A5555C3-C7A8-40D4-B41F-606D4A0AE644}" type="parTrans" cxnId="{79FA3877-B5D4-4C55-8981-F01242EED27A}">
      <dgm:prSet/>
      <dgm:spPr/>
      <dgm:t>
        <a:bodyPr/>
        <a:lstStyle/>
        <a:p>
          <a:endParaRPr lang="de-DE"/>
        </a:p>
      </dgm:t>
    </dgm:pt>
    <dgm:pt modelId="{3DA50F08-5293-44A0-93F9-487A647B781C}" type="sibTrans" cxnId="{79FA3877-B5D4-4C55-8981-F01242EED27A}">
      <dgm:prSet/>
      <dgm:spPr/>
      <dgm:t>
        <a:bodyPr/>
        <a:lstStyle/>
        <a:p>
          <a:endParaRPr lang="de-DE"/>
        </a:p>
      </dgm:t>
    </dgm:pt>
    <dgm:pt modelId="{37C0BD99-EABE-4581-A362-F28A300657B7}">
      <dgm:prSet phldrT="[Text]"/>
      <dgm:spPr/>
      <dgm:t>
        <a:bodyPr/>
        <a:lstStyle/>
        <a:p>
          <a:r>
            <a:rPr lang="de-DE" dirty="0"/>
            <a:t>WP Blog</a:t>
          </a:r>
        </a:p>
      </dgm:t>
    </dgm:pt>
    <dgm:pt modelId="{1A444020-3F78-4ABC-BDAF-9600E6A08DB3}" type="parTrans" cxnId="{A352560C-2F14-4D71-B983-DB8330853151}">
      <dgm:prSet/>
      <dgm:spPr/>
      <dgm:t>
        <a:bodyPr/>
        <a:lstStyle/>
        <a:p>
          <a:endParaRPr lang="de-DE"/>
        </a:p>
      </dgm:t>
    </dgm:pt>
    <dgm:pt modelId="{57686A30-7CAF-466D-89CE-244BEDB4EDFD}" type="sibTrans" cxnId="{A352560C-2F14-4D71-B983-DB8330853151}">
      <dgm:prSet/>
      <dgm:spPr/>
      <dgm:t>
        <a:bodyPr/>
        <a:lstStyle/>
        <a:p>
          <a:endParaRPr lang="de-DE"/>
        </a:p>
      </dgm:t>
    </dgm:pt>
    <dgm:pt modelId="{800170B5-7BC0-45FE-8B53-D55102896505}">
      <dgm:prSet phldrT="[Text]"/>
      <dgm:spPr/>
      <dgm:t>
        <a:bodyPr/>
        <a:lstStyle/>
        <a:p>
          <a:r>
            <a:rPr lang="de-DE" dirty="0"/>
            <a:t>Tumblr</a:t>
          </a:r>
        </a:p>
      </dgm:t>
    </dgm:pt>
    <dgm:pt modelId="{C17FF260-FF17-4203-A70C-B67362680EBD}" type="parTrans" cxnId="{BF1D63DD-A326-4630-82A2-DDC27042539C}">
      <dgm:prSet/>
      <dgm:spPr/>
      <dgm:t>
        <a:bodyPr/>
        <a:lstStyle/>
        <a:p>
          <a:endParaRPr lang="de-DE"/>
        </a:p>
      </dgm:t>
    </dgm:pt>
    <dgm:pt modelId="{70D1D5E3-9277-4CCF-BFFD-4A4D513EE515}" type="sibTrans" cxnId="{BF1D63DD-A326-4630-82A2-DDC27042539C}">
      <dgm:prSet/>
      <dgm:spPr/>
      <dgm:t>
        <a:bodyPr/>
        <a:lstStyle/>
        <a:p>
          <a:endParaRPr lang="de-DE"/>
        </a:p>
      </dgm:t>
    </dgm:pt>
    <dgm:pt modelId="{2AE7ADA6-7DB6-47DA-A723-58010B8F7B4A}">
      <dgm:prSet phldrT="[Text]"/>
      <dgm:spPr/>
      <dgm:t>
        <a:bodyPr/>
        <a:lstStyle/>
        <a:p>
          <a:r>
            <a:rPr lang="de-DE" dirty="0"/>
            <a:t>FB Page</a:t>
          </a:r>
        </a:p>
      </dgm:t>
    </dgm:pt>
    <dgm:pt modelId="{D7745292-D308-41F6-881F-35B9A5DEDBFB}" type="parTrans" cxnId="{084C8EDE-C7B1-49A5-AFE3-C38732674C57}">
      <dgm:prSet/>
      <dgm:spPr/>
      <dgm:t>
        <a:bodyPr/>
        <a:lstStyle/>
        <a:p>
          <a:endParaRPr lang="de-DE"/>
        </a:p>
      </dgm:t>
    </dgm:pt>
    <dgm:pt modelId="{7D746D03-FCC2-4965-AEBD-85498F298BEE}" type="sibTrans" cxnId="{084C8EDE-C7B1-49A5-AFE3-C38732674C57}">
      <dgm:prSet/>
      <dgm:spPr/>
      <dgm:t>
        <a:bodyPr/>
        <a:lstStyle/>
        <a:p>
          <a:endParaRPr lang="de-DE"/>
        </a:p>
      </dgm:t>
    </dgm:pt>
    <dgm:pt modelId="{D92890DF-8AE2-46AE-AD8B-B12EE6C5B1C9}">
      <dgm:prSet phldrT="[Text]"/>
      <dgm:spPr/>
      <dgm:t>
        <a:bodyPr/>
        <a:lstStyle/>
        <a:p>
          <a:r>
            <a:rPr lang="de-DE" dirty="0"/>
            <a:t>Web 2.0</a:t>
          </a:r>
        </a:p>
      </dgm:t>
    </dgm:pt>
    <dgm:pt modelId="{21665074-2C51-4B5C-BD59-AD08CC4276C1}" type="parTrans" cxnId="{05B71D19-29F1-47E7-B3A5-861FF0A36B41}">
      <dgm:prSet/>
      <dgm:spPr/>
      <dgm:t>
        <a:bodyPr/>
        <a:lstStyle/>
        <a:p>
          <a:endParaRPr lang="de-DE"/>
        </a:p>
      </dgm:t>
    </dgm:pt>
    <dgm:pt modelId="{131E08AD-BF56-4849-95CA-246CB560ACCF}" type="sibTrans" cxnId="{05B71D19-29F1-47E7-B3A5-861FF0A36B41}">
      <dgm:prSet/>
      <dgm:spPr/>
      <dgm:t>
        <a:bodyPr/>
        <a:lstStyle/>
        <a:p>
          <a:endParaRPr lang="de-DE"/>
        </a:p>
      </dgm:t>
    </dgm:pt>
    <dgm:pt modelId="{D92692C8-85FE-4510-A0B7-8766DE3C2185}" type="pres">
      <dgm:prSet presAssocID="{B8153B45-8D1D-421B-8157-4A5EC256F457}" presName="Name0" presStyleCnt="0">
        <dgm:presLayoutVars>
          <dgm:chMax val="1"/>
          <dgm:dir/>
          <dgm:animLvl val="ctr"/>
          <dgm:resizeHandles val="exact"/>
        </dgm:presLayoutVars>
      </dgm:prSet>
      <dgm:spPr/>
    </dgm:pt>
    <dgm:pt modelId="{7F59703F-C4AC-479C-889F-6083CF7B010A}" type="pres">
      <dgm:prSet presAssocID="{A8AB73D8-C866-4B99-9391-B1F8F452E0F9}" presName="centerShape" presStyleLbl="node0" presStyleIdx="0" presStyleCnt="1"/>
      <dgm:spPr/>
    </dgm:pt>
    <dgm:pt modelId="{223A8ED3-F3AE-4AFE-BCF7-1D506EEF0BC5}" type="pres">
      <dgm:prSet presAssocID="{37C0BD99-EABE-4581-A362-F28A300657B7}" presName="node" presStyleLbl="node1" presStyleIdx="0" presStyleCnt="4">
        <dgm:presLayoutVars>
          <dgm:bulletEnabled val="1"/>
        </dgm:presLayoutVars>
      </dgm:prSet>
      <dgm:spPr/>
    </dgm:pt>
    <dgm:pt modelId="{77BC6D13-B9B2-43A6-A10E-1CD28E959B2E}" type="pres">
      <dgm:prSet presAssocID="{37C0BD99-EABE-4581-A362-F28A300657B7}" presName="dummy" presStyleCnt="0"/>
      <dgm:spPr/>
    </dgm:pt>
    <dgm:pt modelId="{8FE67B77-9C8B-4C00-A6EF-084CBBB2D454}" type="pres">
      <dgm:prSet presAssocID="{57686A30-7CAF-466D-89CE-244BEDB4EDFD}" presName="sibTrans" presStyleLbl="sibTrans2D1" presStyleIdx="0" presStyleCnt="4"/>
      <dgm:spPr/>
    </dgm:pt>
    <dgm:pt modelId="{544E7C6E-7922-4C3D-9F74-C316934E1AF6}" type="pres">
      <dgm:prSet presAssocID="{800170B5-7BC0-45FE-8B53-D55102896505}" presName="node" presStyleLbl="node1" presStyleIdx="1" presStyleCnt="4">
        <dgm:presLayoutVars>
          <dgm:bulletEnabled val="1"/>
        </dgm:presLayoutVars>
      </dgm:prSet>
      <dgm:spPr/>
    </dgm:pt>
    <dgm:pt modelId="{62F8CB6E-1624-4515-A2F0-7E63F2FAE9B9}" type="pres">
      <dgm:prSet presAssocID="{800170B5-7BC0-45FE-8B53-D55102896505}" presName="dummy" presStyleCnt="0"/>
      <dgm:spPr/>
    </dgm:pt>
    <dgm:pt modelId="{DB28F263-CCE9-4F7C-A516-5E5AB02BCE83}" type="pres">
      <dgm:prSet presAssocID="{70D1D5E3-9277-4CCF-BFFD-4A4D513EE515}" presName="sibTrans" presStyleLbl="sibTrans2D1" presStyleIdx="1" presStyleCnt="4"/>
      <dgm:spPr/>
    </dgm:pt>
    <dgm:pt modelId="{6AFA5E70-4159-44EA-AF8A-A5E2B80320C3}" type="pres">
      <dgm:prSet presAssocID="{2AE7ADA6-7DB6-47DA-A723-58010B8F7B4A}" presName="node" presStyleLbl="node1" presStyleIdx="2" presStyleCnt="4">
        <dgm:presLayoutVars>
          <dgm:bulletEnabled val="1"/>
        </dgm:presLayoutVars>
      </dgm:prSet>
      <dgm:spPr/>
    </dgm:pt>
    <dgm:pt modelId="{C1318D15-450A-4AC7-B803-4BDA56708CD8}" type="pres">
      <dgm:prSet presAssocID="{2AE7ADA6-7DB6-47DA-A723-58010B8F7B4A}" presName="dummy" presStyleCnt="0"/>
      <dgm:spPr/>
    </dgm:pt>
    <dgm:pt modelId="{CBE8124F-A790-4807-BA51-A106EA6EAA7B}" type="pres">
      <dgm:prSet presAssocID="{7D746D03-FCC2-4965-AEBD-85498F298BEE}" presName="sibTrans" presStyleLbl="sibTrans2D1" presStyleIdx="2" presStyleCnt="4"/>
      <dgm:spPr/>
    </dgm:pt>
    <dgm:pt modelId="{66ABDE6B-1503-4B61-8A10-B9AC7FAD1454}" type="pres">
      <dgm:prSet presAssocID="{D92890DF-8AE2-46AE-AD8B-B12EE6C5B1C9}" presName="node" presStyleLbl="node1" presStyleIdx="3" presStyleCnt="4">
        <dgm:presLayoutVars>
          <dgm:bulletEnabled val="1"/>
        </dgm:presLayoutVars>
      </dgm:prSet>
      <dgm:spPr/>
    </dgm:pt>
    <dgm:pt modelId="{23F1FE3D-7E6A-4426-A018-9961A9E40C61}" type="pres">
      <dgm:prSet presAssocID="{D92890DF-8AE2-46AE-AD8B-B12EE6C5B1C9}" presName="dummy" presStyleCnt="0"/>
      <dgm:spPr/>
    </dgm:pt>
    <dgm:pt modelId="{DE8D56D9-064D-4D30-9F52-5F911B6B3B05}" type="pres">
      <dgm:prSet presAssocID="{131E08AD-BF56-4849-95CA-246CB560ACCF}" presName="sibTrans" presStyleLbl="sibTrans2D1" presStyleIdx="3" presStyleCnt="4"/>
      <dgm:spPr/>
    </dgm:pt>
  </dgm:ptLst>
  <dgm:cxnLst>
    <dgm:cxn modelId="{A352560C-2F14-4D71-B983-DB8330853151}" srcId="{A8AB73D8-C866-4B99-9391-B1F8F452E0F9}" destId="{37C0BD99-EABE-4581-A362-F28A300657B7}" srcOrd="0" destOrd="0" parTransId="{1A444020-3F78-4ABC-BDAF-9600E6A08DB3}" sibTransId="{57686A30-7CAF-466D-89CE-244BEDB4EDFD}"/>
    <dgm:cxn modelId="{05B71D19-29F1-47E7-B3A5-861FF0A36B41}" srcId="{A8AB73D8-C866-4B99-9391-B1F8F452E0F9}" destId="{D92890DF-8AE2-46AE-AD8B-B12EE6C5B1C9}" srcOrd="3" destOrd="0" parTransId="{21665074-2C51-4B5C-BD59-AD08CC4276C1}" sibTransId="{131E08AD-BF56-4849-95CA-246CB560ACCF}"/>
    <dgm:cxn modelId="{3B38CE32-2AFA-4451-921D-CFC50508B691}" type="presOf" srcId="{D92890DF-8AE2-46AE-AD8B-B12EE6C5B1C9}" destId="{66ABDE6B-1503-4B61-8A10-B9AC7FAD1454}" srcOrd="0" destOrd="0" presId="urn:microsoft.com/office/officeart/2005/8/layout/radial6"/>
    <dgm:cxn modelId="{6C3DBF39-18F1-4096-8B94-343B8EF27035}" type="presOf" srcId="{B8153B45-8D1D-421B-8157-4A5EC256F457}" destId="{D92692C8-85FE-4510-A0B7-8766DE3C2185}" srcOrd="0" destOrd="0" presId="urn:microsoft.com/office/officeart/2005/8/layout/radial6"/>
    <dgm:cxn modelId="{9220E954-2295-49C3-9D6B-F4AD5129CB66}" type="presOf" srcId="{37C0BD99-EABE-4581-A362-F28A300657B7}" destId="{223A8ED3-F3AE-4AFE-BCF7-1D506EEF0BC5}" srcOrd="0" destOrd="0" presId="urn:microsoft.com/office/officeart/2005/8/layout/radial6"/>
    <dgm:cxn modelId="{79FA3877-B5D4-4C55-8981-F01242EED27A}" srcId="{B8153B45-8D1D-421B-8157-4A5EC256F457}" destId="{A8AB73D8-C866-4B99-9391-B1F8F452E0F9}" srcOrd="0" destOrd="0" parTransId="{3A5555C3-C7A8-40D4-B41F-606D4A0AE644}" sibTransId="{3DA50F08-5293-44A0-93F9-487A647B781C}"/>
    <dgm:cxn modelId="{E2A26F78-66E5-467A-83FB-E3A484EEA0AE}" type="presOf" srcId="{800170B5-7BC0-45FE-8B53-D55102896505}" destId="{544E7C6E-7922-4C3D-9F74-C316934E1AF6}" srcOrd="0" destOrd="0" presId="urn:microsoft.com/office/officeart/2005/8/layout/radial6"/>
    <dgm:cxn modelId="{66A09B7F-006D-464E-BFB6-7FE425347BF7}" type="presOf" srcId="{57686A30-7CAF-466D-89CE-244BEDB4EDFD}" destId="{8FE67B77-9C8B-4C00-A6EF-084CBBB2D454}" srcOrd="0" destOrd="0" presId="urn:microsoft.com/office/officeart/2005/8/layout/radial6"/>
    <dgm:cxn modelId="{EE76ECA5-40CB-4262-8C73-6AEB2173FA11}" type="presOf" srcId="{A8AB73D8-C866-4B99-9391-B1F8F452E0F9}" destId="{7F59703F-C4AC-479C-889F-6083CF7B010A}" srcOrd="0" destOrd="0" presId="urn:microsoft.com/office/officeart/2005/8/layout/radial6"/>
    <dgm:cxn modelId="{5B8E29AD-D906-47B4-B5DA-6895B1098BBC}" type="presOf" srcId="{7D746D03-FCC2-4965-AEBD-85498F298BEE}" destId="{CBE8124F-A790-4807-BA51-A106EA6EAA7B}" srcOrd="0" destOrd="0" presId="urn:microsoft.com/office/officeart/2005/8/layout/radial6"/>
    <dgm:cxn modelId="{E5DE35B5-F1DB-4C57-9418-E05E0517C8DC}" type="presOf" srcId="{131E08AD-BF56-4849-95CA-246CB560ACCF}" destId="{DE8D56D9-064D-4D30-9F52-5F911B6B3B05}" srcOrd="0" destOrd="0" presId="urn:microsoft.com/office/officeart/2005/8/layout/radial6"/>
    <dgm:cxn modelId="{C65024C8-EFBB-4FCA-B699-F23C16EDEF5A}" type="presOf" srcId="{2AE7ADA6-7DB6-47DA-A723-58010B8F7B4A}" destId="{6AFA5E70-4159-44EA-AF8A-A5E2B80320C3}" srcOrd="0" destOrd="0" presId="urn:microsoft.com/office/officeart/2005/8/layout/radial6"/>
    <dgm:cxn modelId="{BF1D63DD-A326-4630-82A2-DDC27042539C}" srcId="{A8AB73D8-C866-4B99-9391-B1F8F452E0F9}" destId="{800170B5-7BC0-45FE-8B53-D55102896505}" srcOrd="1" destOrd="0" parTransId="{C17FF260-FF17-4203-A70C-B67362680EBD}" sibTransId="{70D1D5E3-9277-4CCF-BFFD-4A4D513EE515}"/>
    <dgm:cxn modelId="{084C8EDE-C7B1-49A5-AFE3-C38732674C57}" srcId="{A8AB73D8-C866-4B99-9391-B1F8F452E0F9}" destId="{2AE7ADA6-7DB6-47DA-A723-58010B8F7B4A}" srcOrd="2" destOrd="0" parTransId="{D7745292-D308-41F6-881F-35B9A5DEDBFB}" sibTransId="{7D746D03-FCC2-4965-AEBD-85498F298BEE}"/>
    <dgm:cxn modelId="{DD6535FF-9A34-4AEA-8129-3CC7DEF99F0C}" type="presOf" srcId="{70D1D5E3-9277-4CCF-BFFD-4A4D513EE515}" destId="{DB28F263-CCE9-4F7C-A516-5E5AB02BCE83}" srcOrd="0" destOrd="0" presId="urn:microsoft.com/office/officeart/2005/8/layout/radial6"/>
    <dgm:cxn modelId="{5A1EA79A-7B29-4F30-BB00-304A67A1F69F}" type="presParOf" srcId="{D92692C8-85FE-4510-A0B7-8766DE3C2185}" destId="{7F59703F-C4AC-479C-889F-6083CF7B010A}" srcOrd="0" destOrd="0" presId="urn:microsoft.com/office/officeart/2005/8/layout/radial6"/>
    <dgm:cxn modelId="{9B15252F-2EED-4C6A-A0B7-C6D4C01B8DF2}" type="presParOf" srcId="{D92692C8-85FE-4510-A0B7-8766DE3C2185}" destId="{223A8ED3-F3AE-4AFE-BCF7-1D506EEF0BC5}" srcOrd="1" destOrd="0" presId="urn:microsoft.com/office/officeart/2005/8/layout/radial6"/>
    <dgm:cxn modelId="{1E48F8DE-A82D-467B-A6B9-D86AF01B05EC}" type="presParOf" srcId="{D92692C8-85FE-4510-A0B7-8766DE3C2185}" destId="{77BC6D13-B9B2-43A6-A10E-1CD28E959B2E}" srcOrd="2" destOrd="0" presId="urn:microsoft.com/office/officeart/2005/8/layout/radial6"/>
    <dgm:cxn modelId="{3F46355C-0C71-4F15-8525-993DB1448019}" type="presParOf" srcId="{D92692C8-85FE-4510-A0B7-8766DE3C2185}" destId="{8FE67B77-9C8B-4C00-A6EF-084CBBB2D454}" srcOrd="3" destOrd="0" presId="urn:microsoft.com/office/officeart/2005/8/layout/radial6"/>
    <dgm:cxn modelId="{8266188C-43F7-42A3-90A9-58248B05E8D6}" type="presParOf" srcId="{D92692C8-85FE-4510-A0B7-8766DE3C2185}" destId="{544E7C6E-7922-4C3D-9F74-C316934E1AF6}" srcOrd="4" destOrd="0" presId="urn:microsoft.com/office/officeart/2005/8/layout/radial6"/>
    <dgm:cxn modelId="{9B0375D6-DF42-468B-A4F9-24E2469E7907}" type="presParOf" srcId="{D92692C8-85FE-4510-A0B7-8766DE3C2185}" destId="{62F8CB6E-1624-4515-A2F0-7E63F2FAE9B9}" srcOrd="5" destOrd="0" presId="urn:microsoft.com/office/officeart/2005/8/layout/radial6"/>
    <dgm:cxn modelId="{29740CD0-06E5-43D2-9D84-AA56EBF80720}" type="presParOf" srcId="{D92692C8-85FE-4510-A0B7-8766DE3C2185}" destId="{DB28F263-CCE9-4F7C-A516-5E5AB02BCE83}" srcOrd="6" destOrd="0" presId="urn:microsoft.com/office/officeart/2005/8/layout/radial6"/>
    <dgm:cxn modelId="{BE3F7846-10F1-49EF-AC21-5EF11B5179EA}" type="presParOf" srcId="{D92692C8-85FE-4510-A0B7-8766DE3C2185}" destId="{6AFA5E70-4159-44EA-AF8A-A5E2B80320C3}" srcOrd="7" destOrd="0" presId="urn:microsoft.com/office/officeart/2005/8/layout/radial6"/>
    <dgm:cxn modelId="{00ACB061-A2E9-4429-B871-0D68D0CC7167}" type="presParOf" srcId="{D92692C8-85FE-4510-A0B7-8766DE3C2185}" destId="{C1318D15-450A-4AC7-B803-4BDA56708CD8}" srcOrd="8" destOrd="0" presId="urn:microsoft.com/office/officeart/2005/8/layout/radial6"/>
    <dgm:cxn modelId="{D7FF82B8-EEA7-44E4-8FCC-E45CF829FAA9}" type="presParOf" srcId="{D92692C8-85FE-4510-A0B7-8766DE3C2185}" destId="{CBE8124F-A790-4807-BA51-A106EA6EAA7B}" srcOrd="9" destOrd="0" presId="urn:microsoft.com/office/officeart/2005/8/layout/radial6"/>
    <dgm:cxn modelId="{A225D9EC-4152-463E-8006-792B87BE9629}" type="presParOf" srcId="{D92692C8-85FE-4510-A0B7-8766DE3C2185}" destId="{66ABDE6B-1503-4B61-8A10-B9AC7FAD1454}" srcOrd="10" destOrd="0" presId="urn:microsoft.com/office/officeart/2005/8/layout/radial6"/>
    <dgm:cxn modelId="{1B6B952D-29F6-41DC-A28B-A09EF54AB1A1}" type="presParOf" srcId="{D92692C8-85FE-4510-A0B7-8766DE3C2185}" destId="{23F1FE3D-7E6A-4426-A018-9961A9E40C61}" srcOrd="11" destOrd="0" presId="urn:microsoft.com/office/officeart/2005/8/layout/radial6"/>
    <dgm:cxn modelId="{CF0E9320-03EB-4D97-9175-DAA5D444723C}" type="presParOf" srcId="{D92692C8-85FE-4510-A0B7-8766DE3C2185}" destId="{DE8D56D9-064D-4D30-9F52-5F911B6B3B05}" srcOrd="12" destOrd="0" presId="urn:microsoft.com/office/officeart/2005/8/layout/radial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46952EB-AC7A-4B72-B385-D4335A13B7DE}"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de-DE"/>
        </a:p>
      </dgm:t>
    </dgm:pt>
    <dgm:pt modelId="{FC2694AE-46C5-402D-B20F-923E156CA769}">
      <dgm:prSet phldrT="[Text]"/>
      <dgm:spPr/>
      <dgm:t>
        <a:bodyPr/>
        <a:lstStyle/>
        <a:p>
          <a:r>
            <a:rPr lang="de-DE" dirty="0"/>
            <a:t>Suche nach Keyword</a:t>
          </a:r>
        </a:p>
      </dgm:t>
    </dgm:pt>
    <dgm:pt modelId="{2FAC8072-2C0B-4786-AFFB-DF7DB98A4DD6}" type="parTrans" cxnId="{674CAA36-1A1D-4CEA-A2BE-A003DD2601F2}">
      <dgm:prSet/>
      <dgm:spPr/>
      <dgm:t>
        <a:bodyPr/>
        <a:lstStyle/>
        <a:p>
          <a:endParaRPr lang="de-DE"/>
        </a:p>
      </dgm:t>
    </dgm:pt>
    <dgm:pt modelId="{2EEAEFD7-C999-4628-9439-CA5934A01D95}" type="sibTrans" cxnId="{674CAA36-1A1D-4CEA-A2BE-A003DD2601F2}">
      <dgm:prSet/>
      <dgm:spPr/>
      <dgm:t>
        <a:bodyPr/>
        <a:lstStyle/>
        <a:p>
          <a:endParaRPr lang="de-DE"/>
        </a:p>
      </dgm:t>
    </dgm:pt>
    <dgm:pt modelId="{274993BF-766E-4868-8980-5CDD348F72FF}">
      <dgm:prSet phldrT="[Text]"/>
      <dgm:spPr/>
      <dgm:t>
        <a:bodyPr/>
        <a:lstStyle/>
        <a:p>
          <a:r>
            <a:rPr lang="de-DE" dirty="0"/>
            <a:t>Seiten</a:t>
          </a:r>
        </a:p>
      </dgm:t>
    </dgm:pt>
    <dgm:pt modelId="{DF4D8424-B712-4A8E-B567-5CB0A271998D}" type="parTrans" cxnId="{AAA394B7-B4BD-4376-86B7-A60BF7ED4A09}">
      <dgm:prSet/>
      <dgm:spPr/>
      <dgm:t>
        <a:bodyPr/>
        <a:lstStyle/>
        <a:p>
          <a:endParaRPr lang="de-DE"/>
        </a:p>
      </dgm:t>
    </dgm:pt>
    <dgm:pt modelId="{43BB5C0E-244E-41AA-9760-14BE8BB6C350}" type="sibTrans" cxnId="{AAA394B7-B4BD-4376-86B7-A60BF7ED4A09}">
      <dgm:prSet/>
      <dgm:spPr/>
      <dgm:t>
        <a:bodyPr/>
        <a:lstStyle/>
        <a:p>
          <a:endParaRPr lang="de-DE"/>
        </a:p>
      </dgm:t>
    </dgm:pt>
    <dgm:pt modelId="{574A3688-0511-403E-8648-AFDE4938736A}">
      <dgm:prSet phldrT="[Text]"/>
      <dgm:spPr/>
      <dgm:t>
        <a:bodyPr/>
        <a:lstStyle/>
        <a:p>
          <a:r>
            <a:rPr lang="de-DE" dirty="0"/>
            <a:t>Gruppen</a:t>
          </a:r>
        </a:p>
      </dgm:t>
    </dgm:pt>
    <dgm:pt modelId="{BF50FE5F-CB82-4887-9BB2-21AE5FE294CE}" type="parTrans" cxnId="{EE9C5B31-AE10-44D0-BD95-1FEAD8B111CF}">
      <dgm:prSet/>
      <dgm:spPr/>
      <dgm:t>
        <a:bodyPr/>
        <a:lstStyle/>
        <a:p>
          <a:endParaRPr lang="de-DE"/>
        </a:p>
      </dgm:t>
    </dgm:pt>
    <dgm:pt modelId="{A20EC51C-1DE3-479F-A333-EFAA464B0F82}" type="sibTrans" cxnId="{EE9C5B31-AE10-44D0-BD95-1FEAD8B111CF}">
      <dgm:prSet/>
      <dgm:spPr/>
      <dgm:t>
        <a:bodyPr/>
        <a:lstStyle/>
        <a:p>
          <a:endParaRPr lang="de-DE"/>
        </a:p>
      </dgm:t>
    </dgm:pt>
    <dgm:pt modelId="{87FE92A8-CAE6-42C7-AD58-8B523FC89109}">
      <dgm:prSet/>
      <dgm:spPr/>
      <dgm:t>
        <a:bodyPr/>
        <a:lstStyle/>
        <a:p>
          <a:r>
            <a:rPr lang="de-DE" dirty="0"/>
            <a:t>Nutzer</a:t>
          </a:r>
        </a:p>
      </dgm:t>
    </dgm:pt>
    <dgm:pt modelId="{EDE41B65-381A-4FBC-918D-1D86051CA39B}" type="parTrans" cxnId="{F445EC9C-8E6F-4BB9-9BD1-D463E37CA938}">
      <dgm:prSet/>
      <dgm:spPr/>
      <dgm:t>
        <a:bodyPr/>
        <a:lstStyle/>
        <a:p>
          <a:endParaRPr lang="de-DE"/>
        </a:p>
      </dgm:t>
    </dgm:pt>
    <dgm:pt modelId="{17D4A0DB-F279-40AD-B2CA-12640009F4B6}" type="sibTrans" cxnId="{F445EC9C-8E6F-4BB9-9BD1-D463E37CA938}">
      <dgm:prSet/>
      <dgm:spPr/>
      <dgm:t>
        <a:bodyPr/>
        <a:lstStyle/>
        <a:p>
          <a:endParaRPr lang="de-DE"/>
        </a:p>
      </dgm:t>
    </dgm:pt>
    <dgm:pt modelId="{637123F0-4C6E-4F53-B55F-CEC1744A83FE}">
      <dgm:prSet/>
      <dgm:spPr/>
      <dgm:t>
        <a:bodyPr/>
        <a:lstStyle/>
        <a:p>
          <a:r>
            <a:rPr lang="de-DE" dirty="0"/>
            <a:t>Erfolgreiche Posts</a:t>
          </a:r>
        </a:p>
      </dgm:t>
    </dgm:pt>
    <dgm:pt modelId="{A426B1D9-7438-496D-B7AD-1BA156311A97}" type="parTrans" cxnId="{9B43550B-6E8A-42D3-9F10-F5E23C3E5FFF}">
      <dgm:prSet/>
      <dgm:spPr/>
      <dgm:t>
        <a:bodyPr/>
        <a:lstStyle/>
        <a:p>
          <a:endParaRPr lang="de-DE"/>
        </a:p>
      </dgm:t>
    </dgm:pt>
    <dgm:pt modelId="{C286CE66-7314-4DBC-9066-03C67CEA59D2}" type="sibTrans" cxnId="{9B43550B-6E8A-42D3-9F10-F5E23C3E5FFF}">
      <dgm:prSet/>
      <dgm:spPr/>
      <dgm:t>
        <a:bodyPr/>
        <a:lstStyle/>
        <a:p>
          <a:endParaRPr lang="de-DE"/>
        </a:p>
      </dgm:t>
    </dgm:pt>
    <dgm:pt modelId="{FF962788-636D-4888-A7C1-34C099C7F6A1}">
      <dgm:prSet/>
      <dgm:spPr/>
      <dgm:t>
        <a:bodyPr/>
        <a:lstStyle/>
        <a:p>
          <a:r>
            <a:rPr lang="de-DE" dirty="0"/>
            <a:t>Nutzer</a:t>
          </a:r>
        </a:p>
      </dgm:t>
    </dgm:pt>
    <dgm:pt modelId="{52B58B2A-306B-4F2C-9294-9DA355CC615D}" type="parTrans" cxnId="{231DE7F5-AC16-4D02-ACF9-5D172CF5F773}">
      <dgm:prSet/>
      <dgm:spPr/>
      <dgm:t>
        <a:bodyPr/>
        <a:lstStyle/>
        <a:p>
          <a:endParaRPr lang="de-DE"/>
        </a:p>
      </dgm:t>
    </dgm:pt>
    <dgm:pt modelId="{07521409-A5B9-45D2-AB8C-2DD34CA2776D}" type="sibTrans" cxnId="{231DE7F5-AC16-4D02-ACF9-5D172CF5F773}">
      <dgm:prSet/>
      <dgm:spPr/>
      <dgm:t>
        <a:bodyPr/>
        <a:lstStyle/>
        <a:p>
          <a:endParaRPr lang="de-DE"/>
        </a:p>
      </dgm:t>
    </dgm:pt>
    <dgm:pt modelId="{310CFCC6-96E5-45B2-8696-BD0B1CFCB4FB}">
      <dgm:prSet/>
      <dgm:spPr/>
      <dgm:t>
        <a:bodyPr/>
        <a:lstStyle/>
        <a:p>
          <a:r>
            <a:rPr lang="de-DE" dirty="0"/>
            <a:t>Aktivität</a:t>
          </a:r>
        </a:p>
      </dgm:t>
    </dgm:pt>
    <dgm:pt modelId="{AF496F31-F735-4E5E-9A1C-55A2C255920A}" type="parTrans" cxnId="{4C77FE12-03AA-4687-9245-5CB664221AEE}">
      <dgm:prSet/>
      <dgm:spPr/>
      <dgm:t>
        <a:bodyPr/>
        <a:lstStyle/>
        <a:p>
          <a:endParaRPr lang="de-DE"/>
        </a:p>
      </dgm:t>
    </dgm:pt>
    <dgm:pt modelId="{CF0EB165-D113-4AA8-884F-B8BCC6141897}" type="sibTrans" cxnId="{4C77FE12-03AA-4687-9245-5CB664221AEE}">
      <dgm:prSet/>
      <dgm:spPr/>
      <dgm:t>
        <a:bodyPr/>
        <a:lstStyle/>
        <a:p>
          <a:endParaRPr lang="de-DE"/>
        </a:p>
      </dgm:t>
    </dgm:pt>
    <dgm:pt modelId="{A231C063-9B2F-473A-931E-122BE6F2828E}" type="pres">
      <dgm:prSet presAssocID="{846952EB-AC7A-4B72-B385-D4335A13B7DE}" presName="hierChild1" presStyleCnt="0">
        <dgm:presLayoutVars>
          <dgm:orgChart val="1"/>
          <dgm:chPref val="1"/>
          <dgm:dir/>
          <dgm:animOne val="branch"/>
          <dgm:animLvl val="lvl"/>
          <dgm:resizeHandles/>
        </dgm:presLayoutVars>
      </dgm:prSet>
      <dgm:spPr/>
    </dgm:pt>
    <dgm:pt modelId="{6BF02133-D0D4-437A-A27D-7A03C9033F72}" type="pres">
      <dgm:prSet presAssocID="{FC2694AE-46C5-402D-B20F-923E156CA769}" presName="hierRoot1" presStyleCnt="0">
        <dgm:presLayoutVars>
          <dgm:hierBranch val="init"/>
        </dgm:presLayoutVars>
      </dgm:prSet>
      <dgm:spPr/>
    </dgm:pt>
    <dgm:pt modelId="{F4310AE7-47EE-459D-8760-E50992119A20}" type="pres">
      <dgm:prSet presAssocID="{FC2694AE-46C5-402D-B20F-923E156CA769}" presName="rootComposite1" presStyleCnt="0"/>
      <dgm:spPr/>
    </dgm:pt>
    <dgm:pt modelId="{04F5787B-D58B-4B0D-8F15-A776E8AC2587}" type="pres">
      <dgm:prSet presAssocID="{FC2694AE-46C5-402D-B20F-923E156CA769}" presName="rootText1" presStyleLbl="node0" presStyleIdx="0" presStyleCnt="1">
        <dgm:presLayoutVars>
          <dgm:chPref val="3"/>
        </dgm:presLayoutVars>
      </dgm:prSet>
      <dgm:spPr/>
    </dgm:pt>
    <dgm:pt modelId="{10225BF1-C110-4C1B-8584-CBBF0659215C}" type="pres">
      <dgm:prSet presAssocID="{FC2694AE-46C5-402D-B20F-923E156CA769}" presName="rootConnector1" presStyleLbl="node1" presStyleIdx="0" presStyleCnt="0"/>
      <dgm:spPr/>
    </dgm:pt>
    <dgm:pt modelId="{3F56A4DD-6E58-4BAE-BC10-B16C4D8D91A4}" type="pres">
      <dgm:prSet presAssocID="{FC2694AE-46C5-402D-B20F-923E156CA769}" presName="hierChild2" presStyleCnt="0"/>
      <dgm:spPr/>
    </dgm:pt>
    <dgm:pt modelId="{A66FC701-A1E4-4702-BEF2-E2024EF82D20}" type="pres">
      <dgm:prSet presAssocID="{DF4D8424-B712-4A8E-B567-5CB0A271998D}" presName="Name37" presStyleLbl="parChTrans1D2" presStyleIdx="0" presStyleCnt="2"/>
      <dgm:spPr/>
    </dgm:pt>
    <dgm:pt modelId="{F62B6DEB-0704-4111-BBEF-3DF55D3441CB}" type="pres">
      <dgm:prSet presAssocID="{274993BF-766E-4868-8980-5CDD348F72FF}" presName="hierRoot2" presStyleCnt="0">
        <dgm:presLayoutVars>
          <dgm:hierBranch val="init"/>
        </dgm:presLayoutVars>
      </dgm:prSet>
      <dgm:spPr/>
    </dgm:pt>
    <dgm:pt modelId="{FCBDCDEF-E8AC-4782-8ACD-64089FD691B3}" type="pres">
      <dgm:prSet presAssocID="{274993BF-766E-4868-8980-5CDD348F72FF}" presName="rootComposite" presStyleCnt="0"/>
      <dgm:spPr/>
    </dgm:pt>
    <dgm:pt modelId="{76E8630E-0EB3-4326-B795-B5BA9A755022}" type="pres">
      <dgm:prSet presAssocID="{274993BF-766E-4868-8980-5CDD348F72FF}" presName="rootText" presStyleLbl="node2" presStyleIdx="0" presStyleCnt="2">
        <dgm:presLayoutVars>
          <dgm:chPref val="3"/>
        </dgm:presLayoutVars>
      </dgm:prSet>
      <dgm:spPr/>
    </dgm:pt>
    <dgm:pt modelId="{CDEC4843-EC7C-434E-B138-B0433CEFB8F6}" type="pres">
      <dgm:prSet presAssocID="{274993BF-766E-4868-8980-5CDD348F72FF}" presName="rootConnector" presStyleLbl="node2" presStyleIdx="0" presStyleCnt="2"/>
      <dgm:spPr/>
    </dgm:pt>
    <dgm:pt modelId="{70C33B74-E336-49C9-B625-64B9E0382274}" type="pres">
      <dgm:prSet presAssocID="{274993BF-766E-4868-8980-5CDD348F72FF}" presName="hierChild4" presStyleCnt="0"/>
      <dgm:spPr/>
    </dgm:pt>
    <dgm:pt modelId="{807ACB05-CEA2-47D4-8666-CFB5734AF0B0}" type="pres">
      <dgm:prSet presAssocID="{EDE41B65-381A-4FBC-918D-1D86051CA39B}" presName="Name37" presStyleLbl="parChTrans1D3" presStyleIdx="0" presStyleCnt="4"/>
      <dgm:spPr/>
    </dgm:pt>
    <dgm:pt modelId="{46A0F315-4299-4D7F-99BD-E5C154B450F6}" type="pres">
      <dgm:prSet presAssocID="{87FE92A8-CAE6-42C7-AD58-8B523FC89109}" presName="hierRoot2" presStyleCnt="0">
        <dgm:presLayoutVars>
          <dgm:hierBranch val="init"/>
        </dgm:presLayoutVars>
      </dgm:prSet>
      <dgm:spPr/>
    </dgm:pt>
    <dgm:pt modelId="{9A9967E2-CD9C-4A95-BC1E-7CC59454DEB9}" type="pres">
      <dgm:prSet presAssocID="{87FE92A8-CAE6-42C7-AD58-8B523FC89109}" presName="rootComposite" presStyleCnt="0"/>
      <dgm:spPr/>
    </dgm:pt>
    <dgm:pt modelId="{4B57AE31-371B-462A-AF20-F4F15E05DC80}" type="pres">
      <dgm:prSet presAssocID="{87FE92A8-CAE6-42C7-AD58-8B523FC89109}" presName="rootText" presStyleLbl="node3" presStyleIdx="0" presStyleCnt="4" custLinFactNeighborX="-2120" custLinFactNeighborY="-2920">
        <dgm:presLayoutVars>
          <dgm:chPref val="3"/>
        </dgm:presLayoutVars>
      </dgm:prSet>
      <dgm:spPr/>
    </dgm:pt>
    <dgm:pt modelId="{2D0BB2C3-B304-41DF-8405-6E6406C1B940}" type="pres">
      <dgm:prSet presAssocID="{87FE92A8-CAE6-42C7-AD58-8B523FC89109}" presName="rootConnector" presStyleLbl="node3" presStyleIdx="0" presStyleCnt="4"/>
      <dgm:spPr/>
    </dgm:pt>
    <dgm:pt modelId="{17A2BE50-9158-4C17-AB84-D91FCBE97C52}" type="pres">
      <dgm:prSet presAssocID="{87FE92A8-CAE6-42C7-AD58-8B523FC89109}" presName="hierChild4" presStyleCnt="0"/>
      <dgm:spPr/>
    </dgm:pt>
    <dgm:pt modelId="{A55A5782-A4E3-4035-98B6-83E6E69D7CB5}" type="pres">
      <dgm:prSet presAssocID="{87FE92A8-CAE6-42C7-AD58-8B523FC89109}" presName="hierChild5" presStyleCnt="0"/>
      <dgm:spPr/>
    </dgm:pt>
    <dgm:pt modelId="{ADAA194D-72A9-4D44-BDDC-34CD3D1062E8}" type="pres">
      <dgm:prSet presAssocID="{A426B1D9-7438-496D-B7AD-1BA156311A97}" presName="Name37" presStyleLbl="parChTrans1D3" presStyleIdx="1" presStyleCnt="4"/>
      <dgm:spPr/>
    </dgm:pt>
    <dgm:pt modelId="{DF867747-8659-427F-81C0-B7E04630400F}" type="pres">
      <dgm:prSet presAssocID="{637123F0-4C6E-4F53-B55F-CEC1744A83FE}" presName="hierRoot2" presStyleCnt="0">
        <dgm:presLayoutVars>
          <dgm:hierBranch val="init"/>
        </dgm:presLayoutVars>
      </dgm:prSet>
      <dgm:spPr/>
    </dgm:pt>
    <dgm:pt modelId="{60AEA133-088F-412D-9319-43B7F6006FB4}" type="pres">
      <dgm:prSet presAssocID="{637123F0-4C6E-4F53-B55F-CEC1744A83FE}" presName="rootComposite" presStyleCnt="0"/>
      <dgm:spPr/>
    </dgm:pt>
    <dgm:pt modelId="{89776756-00A1-490C-A81D-9B1049E7060E}" type="pres">
      <dgm:prSet presAssocID="{637123F0-4C6E-4F53-B55F-CEC1744A83FE}" presName="rootText" presStyleLbl="node3" presStyleIdx="1" presStyleCnt="4">
        <dgm:presLayoutVars>
          <dgm:chPref val="3"/>
        </dgm:presLayoutVars>
      </dgm:prSet>
      <dgm:spPr/>
    </dgm:pt>
    <dgm:pt modelId="{76BBA676-C5BD-4802-9CAF-BC10E4CC543B}" type="pres">
      <dgm:prSet presAssocID="{637123F0-4C6E-4F53-B55F-CEC1744A83FE}" presName="rootConnector" presStyleLbl="node3" presStyleIdx="1" presStyleCnt="4"/>
      <dgm:spPr/>
    </dgm:pt>
    <dgm:pt modelId="{18EA139E-AF11-4909-BE32-9A53CFC88640}" type="pres">
      <dgm:prSet presAssocID="{637123F0-4C6E-4F53-B55F-CEC1744A83FE}" presName="hierChild4" presStyleCnt="0"/>
      <dgm:spPr/>
    </dgm:pt>
    <dgm:pt modelId="{1753DA18-BCAE-44D3-992F-12F01CC6CEC5}" type="pres">
      <dgm:prSet presAssocID="{637123F0-4C6E-4F53-B55F-CEC1744A83FE}" presName="hierChild5" presStyleCnt="0"/>
      <dgm:spPr/>
    </dgm:pt>
    <dgm:pt modelId="{3558CD70-A447-419C-A4BB-5C2A0216D66F}" type="pres">
      <dgm:prSet presAssocID="{274993BF-766E-4868-8980-5CDD348F72FF}" presName="hierChild5" presStyleCnt="0"/>
      <dgm:spPr/>
    </dgm:pt>
    <dgm:pt modelId="{4C0F7DB1-1E87-48D5-9E38-89261414E219}" type="pres">
      <dgm:prSet presAssocID="{BF50FE5F-CB82-4887-9BB2-21AE5FE294CE}" presName="Name37" presStyleLbl="parChTrans1D2" presStyleIdx="1" presStyleCnt="2"/>
      <dgm:spPr/>
    </dgm:pt>
    <dgm:pt modelId="{20489EBF-23BF-4367-B472-B640AC0A0228}" type="pres">
      <dgm:prSet presAssocID="{574A3688-0511-403E-8648-AFDE4938736A}" presName="hierRoot2" presStyleCnt="0">
        <dgm:presLayoutVars>
          <dgm:hierBranch val="init"/>
        </dgm:presLayoutVars>
      </dgm:prSet>
      <dgm:spPr/>
    </dgm:pt>
    <dgm:pt modelId="{B512E009-A441-43B4-9F5E-62B1340B71A1}" type="pres">
      <dgm:prSet presAssocID="{574A3688-0511-403E-8648-AFDE4938736A}" presName="rootComposite" presStyleCnt="0"/>
      <dgm:spPr/>
    </dgm:pt>
    <dgm:pt modelId="{6E4505F6-547C-4A1F-B9FC-8E2FFF36D879}" type="pres">
      <dgm:prSet presAssocID="{574A3688-0511-403E-8648-AFDE4938736A}" presName="rootText" presStyleLbl="node2" presStyleIdx="1" presStyleCnt="2">
        <dgm:presLayoutVars>
          <dgm:chPref val="3"/>
        </dgm:presLayoutVars>
      </dgm:prSet>
      <dgm:spPr/>
    </dgm:pt>
    <dgm:pt modelId="{E638B534-6E36-4588-BE12-C35E6A7423F7}" type="pres">
      <dgm:prSet presAssocID="{574A3688-0511-403E-8648-AFDE4938736A}" presName="rootConnector" presStyleLbl="node2" presStyleIdx="1" presStyleCnt="2"/>
      <dgm:spPr/>
    </dgm:pt>
    <dgm:pt modelId="{9A9CD984-5ACE-4198-B968-E3CF318AB507}" type="pres">
      <dgm:prSet presAssocID="{574A3688-0511-403E-8648-AFDE4938736A}" presName="hierChild4" presStyleCnt="0"/>
      <dgm:spPr/>
    </dgm:pt>
    <dgm:pt modelId="{5CB97F16-6C7C-4C7F-B2FC-1193C4C44B44}" type="pres">
      <dgm:prSet presAssocID="{52B58B2A-306B-4F2C-9294-9DA355CC615D}" presName="Name37" presStyleLbl="parChTrans1D3" presStyleIdx="2" presStyleCnt="4"/>
      <dgm:spPr/>
    </dgm:pt>
    <dgm:pt modelId="{FFCD832C-D59E-43D0-9834-592D8425B031}" type="pres">
      <dgm:prSet presAssocID="{FF962788-636D-4888-A7C1-34C099C7F6A1}" presName="hierRoot2" presStyleCnt="0">
        <dgm:presLayoutVars>
          <dgm:hierBranch val="init"/>
        </dgm:presLayoutVars>
      </dgm:prSet>
      <dgm:spPr/>
    </dgm:pt>
    <dgm:pt modelId="{9FF44E8D-DA8F-4F7E-B40B-410F333EBDBE}" type="pres">
      <dgm:prSet presAssocID="{FF962788-636D-4888-A7C1-34C099C7F6A1}" presName="rootComposite" presStyleCnt="0"/>
      <dgm:spPr/>
    </dgm:pt>
    <dgm:pt modelId="{C992D4E1-3786-4B04-AAC7-1C833C04D217}" type="pres">
      <dgm:prSet presAssocID="{FF962788-636D-4888-A7C1-34C099C7F6A1}" presName="rootText" presStyleLbl="node3" presStyleIdx="2" presStyleCnt="4">
        <dgm:presLayoutVars>
          <dgm:chPref val="3"/>
        </dgm:presLayoutVars>
      </dgm:prSet>
      <dgm:spPr/>
    </dgm:pt>
    <dgm:pt modelId="{E2E33FA5-DC8C-4C9F-8120-4B760330B18B}" type="pres">
      <dgm:prSet presAssocID="{FF962788-636D-4888-A7C1-34C099C7F6A1}" presName="rootConnector" presStyleLbl="node3" presStyleIdx="2" presStyleCnt="4"/>
      <dgm:spPr/>
    </dgm:pt>
    <dgm:pt modelId="{CD53D562-4DFA-4C0A-B101-A79E3C3DAC0A}" type="pres">
      <dgm:prSet presAssocID="{FF962788-636D-4888-A7C1-34C099C7F6A1}" presName="hierChild4" presStyleCnt="0"/>
      <dgm:spPr/>
    </dgm:pt>
    <dgm:pt modelId="{7C851593-7F8E-4F0E-B0FD-BB61D930CCA9}" type="pres">
      <dgm:prSet presAssocID="{FF962788-636D-4888-A7C1-34C099C7F6A1}" presName="hierChild5" presStyleCnt="0"/>
      <dgm:spPr/>
    </dgm:pt>
    <dgm:pt modelId="{691C3433-7A59-4DB3-8FA7-86D3F99A5A08}" type="pres">
      <dgm:prSet presAssocID="{AF496F31-F735-4E5E-9A1C-55A2C255920A}" presName="Name37" presStyleLbl="parChTrans1D3" presStyleIdx="3" presStyleCnt="4"/>
      <dgm:spPr/>
    </dgm:pt>
    <dgm:pt modelId="{FF625191-EABF-4519-B970-0879AC7DCAFE}" type="pres">
      <dgm:prSet presAssocID="{310CFCC6-96E5-45B2-8696-BD0B1CFCB4FB}" presName="hierRoot2" presStyleCnt="0">
        <dgm:presLayoutVars>
          <dgm:hierBranch val="init"/>
        </dgm:presLayoutVars>
      </dgm:prSet>
      <dgm:spPr/>
    </dgm:pt>
    <dgm:pt modelId="{120C2C5F-1561-466F-9D77-353E19BDC69D}" type="pres">
      <dgm:prSet presAssocID="{310CFCC6-96E5-45B2-8696-BD0B1CFCB4FB}" presName="rootComposite" presStyleCnt="0"/>
      <dgm:spPr/>
    </dgm:pt>
    <dgm:pt modelId="{DC196F26-4D23-4CBE-BDF7-1A250F58D64D}" type="pres">
      <dgm:prSet presAssocID="{310CFCC6-96E5-45B2-8696-BD0B1CFCB4FB}" presName="rootText" presStyleLbl="node3" presStyleIdx="3" presStyleCnt="4">
        <dgm:presLayoutVars>
          <dgm:chPref val="3"/>
        </dgm:presLayoutVars>
      </dgm:prSet>
      <dgm:spPr/>
    </dgm:pt>
    <dgm:pt modelId="{51AF42A9-4900-4AE5-A0D5-C699FF1C4629}" type="pres">
      <dgm:prSet presAssocID="{310CFCC6-96E5-45B2-8696-BD0B1CFCB4FB}" presName="rootConnector" presStyleLbl="node3" presStyleIdx="3" presStyleCnt="4"/>
      <dgm:spPr/>
    </dgm:pt>
    <dgm:pt modelId="{3BB2C8CE-83F7-4DAB-B9AE-CD2415A14B5A}" type="pres">
      <dgm:prSet presAssocID="{310CFCC6-96E5-45B2-8696-BD0B1CFCB4FB}" presName="hierChild4" presStyleCnt="0"/>
      <dgm:spPr/>
    </dgm:pt>
    <dgm:pt modelId="{EF5E3D36-D618-4739-A819-2D56B1C3B081}" type="pres">
      <dgm:prSet presAssocID="{310CFCC6-96E5-45B2-8696-BD0B1CFCB4FB}" presName="hierChild5" presStyleCnt="0"/>
      <dgm:spPr/>
    </dgm:pt>
    <dgm:pt modelId="{BBBEF4A9-6869-47C5-BF24-F084221F41AF}" type="pres">
      <dgm:prSet presAssocID="{574A3688-0511-403E-8648-AFDE4938736A}" presName="hierChild5" presStyleCnt="0"/>
      <dgm:spPr/>
    </dgm:pt>
    <dgm:pt modelId="{562B1F8D-C21C-429A-8BDA-6BFD5AE9A279}" type="pres">
      <dgm:prSet presAssocID="{FC2694AE-46C5-402D-B20F-923E156CA769}" presName="hierChild3" presStyleCnt="0"/>
      <dgm:spPr/>
    </dgm:pt>
  </dgm:ptLst>
  <dgm:cxnLst>
    <dgm:cxn modelId="{9B43550B-6E8A-42D3-9F10-F5E23C3E5FFF}" srcId="{274993BF-766E-4868-8980-5CDD348F72FF}" destId="{637123F0-4C6E-4F53-B55F-CEC1744A83FE}" srcOrd="1" destOrd="0" parTransId="{A426B1D9-7438-496D-B7AD-1BA156311A97}" sibTransId="{C286CE66-7314-4DBC-9066-03C67CEA59D2}"/>
    <dgm:cxn modelId="{8C29890C-1AF9-42C3-BF25-379813B79AD0}" type="presOf" srcId="{DF4D8424-B712-4A8E-B567-5CB0A271998D}" destId="{A66FC701-A1E4-4702-BEF2-E2024EF82D20}" srcOrd="0" destOrd="0" presId="urn:microsoft.com/office/officeart/2005/8/layout/orgChart1"/>
    <dgm:cxn modelId="{4C77FE12-03AA-4687-9245-5CB664221AEE}" srcId="{574A3688-0511-403E-8648-AFDE4938736A}" destId="{310CFCC6-96E5-45B2-8696-BD0B1CFCB4FB}" srcOrd="1" destOrd="0" parTransId="{AF496F31-F735-4E5E-9A1C-55A2C255920A}" sibTransId="{CF0EB165-D113-4AA8-884F-B8BCC6141897}"/>
    <dgm:cxn modelId="{1AE77929-A1C9-4260-9453-8149A8B9A994}" type="presOf" srcId="{AF496F31-F735-4E5E-9A1C-55A2C255920A}" destId="{691C3433-7A59-4DB3-8FA7-86D3F99A5A08}" srcOrd="0" destOrd="0" presId="urn:microsoft.com/office/officeart/2005/8/layout/orgChart1"/>
    <dgm:cxn modelId="{EE9C5B31-AE10-44D0-BD95-1FEAD8B111CF}" srcId="{FC2694AE-46C5-402D-B20F-923E156CA769}" destId="{574A3688-0511-403E-8648-AFDE4938736A}" srcOrd="1" destOrd="0" parTransId="{BF50FE5F-CB82-4887-9BB2-21AE5FE294CE}" sibTransId="{A20EC51C-1DE3-479F-A333-EFAA464B0F82}"/>
    <dgm:cxn modelId="{4277FC33-8275-4CEA-8897-48FF8F770F7A}" type="presOf" srcId="{FC2694AE-46C5-402D-B20F-923E156CA769}" destId="{10225BF1-C110-4C1B-8584-CBBF0659215C}" srcOrd="1" destOrd="0" presId="urn:microsoft.com/office/officeart/2005/8/layout/orgChart1"/>
    <dgm:cxn modelId="{674CAA36-1A1D-4CEA-A2BE-A003DD2601F2}" srcId="{846952EB-AC7A-4B72-B385-D4335A13B7DE}" destId="{FC2694AE-46C5-402D-B20F-923E156CA769}" srcOrd="0" destOrd="0" parTransId="{2FAC8072-2C0B-4786-AFFB-DF7DB98A4DD6}" sibTransId="{2EEAEFD7-C999-4628-9439-CA5934A01D95}"/>
    <dgm:cxn modelId="{D64E1C38-2614-4D05-95C1-A227FBEA5DC0}" type="presOf" srcId="{52B58B2A-306B-4F2C-9294-9DA355CC615D}" destId="{5CB97F16-6C7C-4C7F-B2FC-1193C4C44B44}" srcOrd="0" destOrd="0" presId="urn:microsoft.com/office/officeart/2005/8/layout/orgChart1"/>
    <dgm:cxn modelId="{D1EDC83C-108B-4B2F-8F1A-F66F08FB00FF}" type="presOf" srcId="{FF962788-636D-4888-A7C1-34C099C7F6A1}" destId="{C992D4E1-3786-4B04-AAC7-1C833C04D217}" srcOrd="0" destOrd="0" presId="urn:microsoft.com/office/officeart/2005/8/layout/orgChart1"/>
    <dgm:cxn modelId="{83FA895B-B1D2-4B41-A476-F453D730A748}" type="presOf" srcId="{FC2694AE-46C5-402D-B20F-923E156CA769}" destId="{04F5787B-D58B-4B0D-8F15-A776E8AC2587}" srcOrd="0" destOrd="0" presId="urn:microsoft.com/office/officeart/2005/8/layout/orgChart1"/>
    <dgm:cxn modelId="{CE801C65-78CC-4123-B5F9-6F42D3092C6A}" type="presOf" srcId="{BF50FE5F-CB82-4887-9BB2-21AE5FE294CE}" destId="{4C0F7DB1-1E87-48D5-9E38-89261414E219}" srcOrd="0" destOrd="0" presId="urn:microsoft.com/office/officeart/2005/8/layout/orgChart1"/>
    <dgm:cxn modelId="{56925368-A223-47C2-9B97-F8DA99CE859A}" type="presOf" srcId="{274993BF-766E-4868-8980-5CDD348F72FF}" destId="{CDEC4843-EC7C-434E-B138-B0433CEFB8F6}" srcOrd="1" destOrd="0" presId="urn:microsoft.com/office/officeart/2005/8/layout/orgChart1"/>
    <dgm:cxn modelId="{4D00F86C-1B3A-45C6-B285-9B05638C3EAF}" type="presOf" srcId="{EDE41B65-381A-4FBC-918D-1D86051CA39B}" destId="{807ACB05-CEA2-47D4-8666-CFB5734AF0B0}" srcOrd="0" destOrd="0" presId="urn:microsoft.com/office/officeart/2005/8/layout/orgChart1"/>
    <dgm:cxn modelId="{DE48CA4E-DD0E-4778-9CDC-EF98A6F3291B}" type="presOf" srcId="{274993BF-766E-4868-8980-5CDD348F72FF}" destId="{76E8630E-0EB3-4326-B795-B5BA9A755022}" srcOrd="0" destOrd="0" presId="urn:microsoft.com/office/officeart/2005/8/layout/orgChart1"/>
    <dgm:cxn modelId="{6CC08C55-6DCE-4F85-9A0C-5FFCF0656E04}" type="presOf" srcId="{87FE92A8-CAE6-42C7-AD58-8B523FC89109}" destId="{4B57AE31-371B-462A-AF20-F4F15E05DC80}" srcOrd="0" destOrd="0" presId="urn:microsoft.com/office/officeart/2005/8/layout/orgChart1"/>
    <dgm:cxn modelId="{C5FB8E85-3244-4755-A35C-89E66A949938}" type="presOf" srcId="{637123F0-4C6E-4F53-B55F-CEC1744A83FE}" destId="{89776756-00A1-490C-A81D-9B1049E7060E}" srcOrd="0" destOrd="0" presId="urn:microsoft.com/office/officeart/2005/8/layout/orgChart1"/>
    <dgm:cxn modelId="{AB4F5786-CF23-43CD-8D03-FDA7CB978BE5}" type="presOf" srcId="{574A3688-0511-403E-8648-AFDE4938736A}" destId="{6E4505F6-547C-4A1F-B9FC-8E2FFF36D879}" srcOrd="0" destOrd="0" presId="urn:microsoft.com/office/officeart/2005/8/layout/orgChart1"/>
    <dgm:cxn modelId="{56C5E690-98D8-4E76-BA88-82B21D5E1C18}" type="presOf" srcId="{A426B1D9-7438-496D-B7AD-1BA156311A97}" destId="{ADAA194D-72A9-4D44-BDDC-34CD3D1062E8}" srcOrd="0" destOrd="0" presId="urn:microsoft.com/office/officeart/2005/8/layout/orgChart1"/>
    <dgm:cxn modelId="{F445EC9C-8E6F-4BB9-9BD1-D463E37CA938}" srcId="{274993BF-766E-4868-8980-5CDD348F72FF}" destId="{87FE92A8-CAE6-42C7-AD58-8B523FC89109}" srcOrd="0" destOrd="0" parTransId="{EDE41B65-381A-4FBC-918D-1D86051CA39B}" sibTransId="{17D4A0DB-F279-40AD-B2CA-12640009F4B6}"/>
    <dgm:cxn modelId="{EC3540A9-FB3D-4DDF-8F98-09B2152CCDBB}" type="presOf" srcId="{310CFCC6-96E5-45B2-8696-BD0B1CFCB4FB}" destId="{51AF42A9-4900-4AE5-A0D5-C699FF1C4629}" srcOrd="1" destOrd="0" presId="urn:microsoft.com/office/officeart/2005/8/layout/orgChart1"/>
    <dgm:cxn modelId="{3EF810B5-E4AF-4C44-A21E-46B262F453AD}" type="presOf" srcId="{87FE92A8-CAE6-42C7-AD58-8B523FC89109}" destId="{2D0BB2C3-B304-41DF-8405-6E6406C1B940}" srcOrd="1" destOrd="0" presId="urn:microsoft.com/office/officeart/2005/8/layout/orgChart1"/>
    <dgm:cxn modelId="{AAA394B7-B4BD-4376-86B7-A60BF7ED4A09}" srcId="{FC2694AE-46C5-402D-B20F-923E156CA769}" destId="{274993BF-766E-4868-8980-5CDD348F72FF}" srcOrd="0" destOrd="0" parTransId="{DF4D8424-B712-4A8E-B567-5CB0A271998D}" sibTransId="{43BB5C0E-244E-41AA-9760-14BE8BB6C350}"/>
    <dgm:cxn modelId="{EEF4AFC5-BF61-43ED-85E7-3536CC4475AB}" type="presOf" srcId="{637123F0-4C6E-4F53-B55F-CEC1744A83FE}" destId="{76BBA676-C5BD-4802-9CAF-BC10E4CC543B}" srcOrd="1" destOrd="0" presId="urn:microsoft.com/office/officeart/2005/8/layout/orgChart1"/>
    <dgm:cxn modelId="{E76E79C6-EFEF-4D34-9219-29740148AB24}" type="presOf" srcId="{310CFCC6-96E5-45B2-8696-BD0B1CFCB4FB}" destId="{DC196F26-4D23-4CBE-BDF7-1A250F58D64D}" srcOrd="0" destOrd="0" presId="urn:microsoft.com/office/officeart/2005/8/layout/orgChart1"/>
    <dgm:cxn modelId="{D48A23D7-A0CC-4675-B2B3-B2604669E244}" type="presOf" srcId="{846952EB-AC7A-4B72-B385-D4335A13B7DE}" destId="{A231C063-9B2F-473A-931E-122BE6F2828E}" srcOrd="0" destOrd="0" presId="urn:microsoft.com/office/officeart/2005/8/layout/orgChart1"/>
    <dgm:cxn modelId="{B2E758D9-551F-49F4-8D16-DCC3F3BB6718}" type="presOf" srcId="{FF962788-636D-4888-A7C1-34C099C7F6A1}" destId="{E2E33FA5-DC8C-4C9F-8120-4B760330B18B}" srcOrd="1" destOrd="0" presId="urn:microsoft.com/office/officeart/2005/8/layout/orgChart1"/>
    <dgm:cxn modelId="{19576CDB-2931-4E3E-9791-00CEB15EE620}" type="presOf" srcId="{574A3688-0511-403E-8648-AFDE4938736A}" destId="{E638B534-6E36-4588-BE12-C35E6A7423F7}" srcOrd="1" destOrd="0" presId="urn:microsoft.com/office/officeart/2005/8/layout/orgChart1"/>
    <dgm:cxn modelId="{231DE7F5-AC16-4D02-ACF9-5D172CF5F773}" srcId="{574A3688-0511-403E-8648-AFDE4938736A}" destId="{FF962788-636D-4888-A7C1-34C099C7F6A1}" srcOrd="0" destOrd="0" parTransId="{52B58B2A-306B-4F2C-9294-9DA355CC615D}" sibTransId="{07521409-A5B9-45D2-AB8C-2DD34CA2776D}"/>
    <dgm:cxn modelId="{D204CB57-2529-402E-B7B2-33E70E841C51}" type="presParOf" srcId="{A231C063-9B2F-473A-931E-122BE6F2828E}" destId="{6BF02133-D0D4-437A-A27D-7A03C9033F72}" srcOrd="0" destOrd="0" presId="urn:microsoft.com/office/officeart/2005/8/layout/orgChart1"/>
    <dgm:cxn modelId="{C60809F8-6A4F-4AD8-9F32-D193FD2EEFA9}" type="presParOf" srcId="{6BF02133-D0D4-437A-A27D-7A03C9033F72}" destId="{F4310AE7-47EE-459D-8760-E50992119A20}" srcOrd="0" destOrd="0" presId="urn:microsoft.com/office/officeart/2005/8/layout/orgChart1"/>
    <dgm:cxn modelId="{8E47C9BE-E8DD-4817-9659-EF324681B10C}" type="presParOf" srcId="{F4310AE7-47EE-459D-8760-E50992119A20}" destId="{04F5787B-D58B-4B0D-8F15-A776E8AC2587}" srcOrd="0" destOrd="0" presId="urn:microsoft.com/office/officeart/2005/8/layout/orgChart1"/>
    <dgm:cxn modelId="{CB1BDB37-F162-4782-ABB7-B126D6C886CC}" type="presParOf" srcId="{F4310AE7-47EE-459D-8760-E50992119A20}" destId="{10225BF1-C110-4C1B-8584-CBBF0659215C}" srcOrd="1" destOrd="0" presId="urn:microsoft.com/office/officeart/2005/8/layout/orgChart1"/>
    <dgm:cxn modelId="{DAC8B55F-FDB2-4E87-91F0-566CA14E0DDA}" type="presParOf" srcId="{6BF02133-D0D4-437A-A27D-7A03C9033F72}" destId="{3F56A4DD-6E58-4BAE-BC10-B16C4D8D91A4}" srcOrd="1" destOrd="0" presId="urn:microsoft.com/office/officeart/2005/8/layout/orgChart1"/>
    <dgm:cxn modelId="{D7C015C0-F3E0-4822-A122-6EFBAA6D68E3}" type="presParOf" srcId="{3F56A4DD-6E58-4BAE-BC10-B16C4D8D91A4}" destId="{A66FC701-A1E4-4702-BEF2-E2024EF82D20}" srcOrd="0" destOrd="0" presId="urn:microsoft.com/office/officeart/2005/8/layout/orgChart1"/>
    <dgm:cxn modelId="{07269DBD-65A0-4759-8132-4FFB49228045}" type="presParOf" srcId="{3F56A4DD-6E58-4BAE-BC10-B16C4D8D91A4}" destId="{F62B6DEB-0704-4111-BBEF-3DF55D3441CB}" srcOrd="1" destOrd="0" presId="urn:microsoft.com/office/officeart/2005/8/layout/orgChart1"/>
    <dgm:cxn modelId="{394A6E30-CE0D-44AE-A780-1923CA2860DE}" type="presParOf" srcId="{F62B6DEB-0704-4111-BBEF-3DF55D3441CB}" destId="{FCBDCDEF-E8AC-4782-8ACD-64089FD691B3}" srcOrd="0" destOrd="0" presId="urn:microsoft.com/office/officeart/2005/8/layout/orgChart1"/>
    <dgm:cxn modelId="{8553744C-41C9-4402-89AC-1DB3A207CD37}" type="presParOf" srcId="{FCBDCDEF-E8AC-4782-8ACD-64089FD691B3}" destId="{76E8630E-0EB3-4326-B795-B5BA9A755022}" srcOrd="0" destOrd="0" presId="urn:microsoft.com/office/officeart/2005/8/layout/orgChart1"/>
    <dgm:cxn modelId="{E8330FC5-DCF4-4852-A056-7839B0EA9723}" type="presParOf" srcId="{FCBDCDEF-E8AC-4782-8ACD-64089FD691B3}" destId="{CDEC4843-EC7C-434E-B138-B0433CEFB8F6}" srcOrd="1" destOrd="0" presId="urn:microsoft.com/office/officeart/2005/8/layout/orgChart1"/>
    <dgm:cxn modelId="{0BBDBF26-3DEC-40D6-AC8B-AD67CE26E297}" type="presParOf" srcId="{F62B6DEB-0704-4111-BBEF-3DF55D3441CB}" destId="{70C33B74-E336-49C9-B625-64B9E0382274}" srcOrd="1" destOrd="0" presId="urn:microsoft.com/office/officeart/2005/8/layout/orgChart1"/>
    <dgm:cxn modelId="{D308628B-1E0D-4275-B264-0CBA95BB6E6D}" type="presParOf" srcId="{70C33B74-E336-49C9-B625-64B9E0382274}" destId="{807ACB05-CEA2-47D4-8666-CFB5734AF0B0}" srcOrd="0" destOrd="0" presId="urn:microsoft.com/office/officeart/2005/8/layout/orgChart1"/>
    <dgm:cxn modelId="{B50FC373-31FD-4165-A890-EFA8C40C20C1}" type="presParOf" srcId="{70C33B74-E336-49C9-B625-64B9E0382274}" destId="{46A0F315-4299-4D7F-99BD-E5C154B450F6}" srcOrd="1" destOrd="0" presId="urn:microsoft.com/office/officeart/2005/8/layout/orgChart1"/>
    <dgm:cxn modelId="{5CA0219A-D777-4555-8992-5D02C08DCE07}" type="presParOf" srcId="{46A0F315-4299-4D7F-99BD-E5C154B450F6}" destId="{9A9967E2-CD9C-4A95-BC1E-7CC59454DEB9}" srcOrd="0" destOrd="0" presId="urn:microsoft.com/office/officeart/2005/8/layout/orgChart1"/>
    <dgm:cxn modelId="{4BC92D6A-D30F-4E83-BC9C-0E762696474C}" type="presParOf" srcId="{9A9967E2-CD9C-4A95-BC1E-7CC59454DEB9}" destId="{4B57AE31-371B-462A-AF20-F4F15E05DC80}" srcOrd="0" destOrd="0" presId="urn:microsoft.com/office/officeart/2005/8/layout/orgChart1"/>
    <dgm:cxn modelId="{05AF4BC2-A18D-4D7C-954A-441036D3526D}" type="presParOf" srcId="{9A9967E2-CD9C-4A95-BC1E-7CC59454DEB9}" destId="{2D0BB2C3-B304-41DF-8405-6E6406C1B940}" srcOrd="1" destOrd="0" presId="urn:microsoft.com/office/officeart/2005/8/layout/orgChart1"/>
    <dgm:cxn modelId="{3F648DB5-F7E6-41B3-8715-C810E3CBC27B}" type="presParOf" srcId="{46A0F315-4299-4D7F-99BD-E5C154B450F6}" destId="{17A2BE50-9158-4C17-AB84-D91FCBE97C52}" srcOrd="1" destOrd="0" presId="urn:microsoft.com/office/officeart/2005/8/layout/orgChart1"/>
    <dgm:cxn modelId="{12A5939D-BEF8-4F35-BCA2-4FF18B36CD26}" type="presParOf" srcId="{46A0F315-4299-4D7F-99BD-E5C154B450F6}" destId="{A55A5782-A4E3-4035-98B6-83E6E69D7CB5}" srcOrd="2" destOrd="0" presId="urn:microsoft.com/office/officeart/2005/8/layout/orgChart1"/>
    <dgm:cxn modelId="{06F136DC-03AE-4867-B795-4DA842EB0628}" type="presParOf" srcId="{70C33B74-E336-49C9-B625-64B9E0382274}" destId="{ADAA194D-72A9-4D44-BDDC-34CD3D1062E8}" srcOrd="2" destOrd="0" presId="urn:microsoft.com/office/officeart/2005/8/layout/orgChart1"/>
    <dgm:cxn modelId="{257EE0E4-E6D9-4064-89EB-FE29B05DD41A}" type="presParOf" srcId="{70C33B74-E336-49C9-B625-64B9E0382274}" destId="{DF867747-8659-427F-81C0-B7E04630400F}" srcOrd="3" destOrd="0" presId="urn:microsoft.com/office/officeart/2005/8/layout/orgChart1"/>
    <dgm:cxn modelId="{6215A190-5BC8-4D7F-AE3D-509AE1FD4A49}" type="presParOf" srcId="{DF867747-8659-427F-81C0-B7E04630400F}" destId="{60AEA133-088F-412D-9319-43B7F6006FB4}" srcOrd="0" destOrd="0" presId="urn:microsoft.com/office/officeart/2005/8/layout/orgChart1"/>
    <dgm:cxn modelId="{4E58A320-3C4A-431D-A559-67197811C369}" type="presParOf" srcId="{60AEA133-088F-412D-9319-43B7F6006FB4}" destId="{89776756-00A1-490C-A81D-9B1049E7060E}" srcOrd="0" destOrd="0" presId="urn:microsoft.com/office/officeart/2005/8/layout/orgChart1"/>
    <dgm:cxn modelId="{624654C8-C14B-42B4-A003-4E4375CC2D08}" type="presParOf" srcId="{60AEA133-088F-412D-9319-43B7F6006FB4}" destId="{76BBA676-C5BD-4802-9CAF-BC10E4CC543B}" srcOrd="1" destOrd="0" presId="urn:microsoft.com/office/officeart/2005/8/layout/orgChart1"/>
    <dgm:cxn modelId="{4393BE25-16AC-4FA5-B27C-467F7EE8E5A2}" type="presParOf" srcId="{DF867747-8659-427F-81C0-B7E04630400F}" destId="{18EA139E-AF11-4909-BE32-9A53CFC88640}" srcOrd="1" destOrd="0" presId="urn:microsoft.com/office/officeart/2005/8/layout/orgChart1"/>
    <dgm:cxn modelId="{A2852A78-C3B2-45FB-8D3E-056B154FB5C6}" type="presParOf" srcId="{DF867747-8659-427F-81C0-B7E04630400F}" destId="{1753DA18-BCAE-44D3-992F-12F01CC6CEC5}" srcOrd="2" destOrd="0" presId="urn:microsoft.com/office/officeart/2005/8/layout/orgChart1"/>
    <dgm:cxn modelId="{1E6103D0-C02C-4D68-8CF5-51A41F0E69BD}" type="presParOf" srcId="{F62B6DEB-0704-4111-BBEF-3DF55D3441CB}" destId="{3558CD70-A447-419C-A4BB-5C2A0216D66F}" srcOrd="2" destOrd="0" presId="urn:microsoft.com/office/officeart/2005/8/layout/orgChart1"/>
    <dgm:cxn modelId="{A5FA9401-C388-4F2E-8165-5AF594528F85}" type="presParOf" srcId="{3F56A4DD-6E58-4BAE-BC10-B16C4D8D91A4}" destId="{4C0F7DB1-1E87-48D5-9E38-89261414E219}" srcOrd="2" destOrd="0" presId="urn:microsoft.com/office/officeart/2005/8/layout/orgChart1"/>
    <dgm:cxn modelId="{3A36E9B1-B07A-448C-BC30-76E1706CE836}" type="presParOf" srcId="{3F56A4DD-6E58-4BAE-BC10-B16C4D8D91A4}" destId="{20489EBF-23BF-4367-B472-B640AC0A0228}" srcOrd="3" destOrd="0" presId="urn:microsoft.com/office/officeart/2005/8/layout/orgChart1"/>
    <dgm:cxn modelId="{49BD700B-D6E9-42F1-966B-5512D4C01054}" type="presParOf" srcId="{20489EBF-23BF-4367-B472-B640AC0A0228}" destId="{B512E009-A441-43B4-9F5E-62B1340B71A1}" srcOrd="0" destOrd="0" presId="urn:microsoft.com/office/officeart/2005/8/layout/orgChart1"/>
    <dgm:cxn modelId="{1DC681F4-FBC6-4805-B397-0BB833A40849}" type="presParOf" srcId="{B512E009-A441-43B4-9F5E-62B1340B71A1}" destId="{6E4505F6-547C-4A1F-B9FC-8E2FFF36D879}" srcOrd="0" destOrd="0" presId="urn:microsoft.com/office/officeart/2005/8/layout/orgChart1"/>
    <dgm:cxn modelId="{A5A112A9-1472-41FE-99B2-60AB8ED20F58}" type="presParOf" srcId="{B512E009-A441-43B4-9F5E-62B1340B71A1}" destId="{E638B534-6E36-4588-BE12-C35E6A7423F7}" srcOrd="1" destOrd="0" presId="urn:microsoft.com/office/officeart/2005/8/layout/orgChart1"/>
    <dgm:cxn modelId="{D9267D48-4667-4F91-B826-2E71F5B29237}" type="presParOf" srcId="{20489EBF-23BF-4367-B472-B640AC0A0228}" destId="{9A9CD984-5ACE-4198-B968-E3CF318AB507}" srcOrd="1" destOrd="0" presId="urn:microsoft.com/office/officeart/2005/8/layout/orgChart1"/>
    <dgm:cxn modelId="{F335139E-DC4D-4791-B59D-66CB100EC54F}" type="presParOf" srcId="{9A9CD984-5ACE-4198-B968-E3CF318AB507}" destId="{5CB97F16-6C7C-4C7F-B2FC-1193C4C44B44}" srcOrd="0" destOrd="0" presId="urn:microsoft.com/office/officeart/2005/8/layout/orgChart1"/>
    <dgm:cxn modelId="{0A614E27-D285-4F91-8C69-27B53B8E7B83}" type="presParOf" srcId="{9A9CD984-5ACE-4198-B968-E3CF318AB507}" destId="{FFCD832C-D59E-43D0-9834-592D8425B031}" srcOrd="1" destOrd="0" presId="urn:microsoft.com/office/officeart/2005/8/layout/orgChart1"/>
    <dgm:cxn modelId="{D8F8144A-1809-4813-B49A-B81BA11FC1C7}" type="presParOf" srcId="{FFCD832C-D59E-43D0-9834-592D8425B031}" destId="{9FF44E8D-DA8F-4F7E-B40B-410F333EBDBE}" srcOrd="0" destOrd="0" presId="urn:microsoft.com/office/officeart/2005/8/layout/orgChart1"/>
    <dgm:cxn modelId="{54E03764-E45C-4F4B-8717-7BBF1916DBA6}" type="presParOf" srcId="{9FF44E8D-DA8F-4F7E-B40B-410F333EBDBE}" destId="{C992D4E1-3786-4B04-AAC7-1C833C04D217}" srcOrd="0" destOrd="0" presId="urn:microsoft.com/office/officeart/2005/8/layout/orgChart1"/>
    <dgm:cxn modelId="{1DDF29E9-59AD-475A-A9CF-6B439CFDEA86}" type="presParOf" srcId="{9FF44E8D-DA8F-4F7E-B40B-410F333EBDBE}" destId="{E2E33FA5-DC8C-4C9F-8120-4B760330B18B}" srcOrd="1" destOrd="0" presId="urn:microsoft.com/office/officeart/2005/8/layout/orgChart1"/>
    <dgm:cxn modelId="{0499DA11-B844-4FA5-A29E-EBAC58A2DB47}" type="presParOf" srcId="{FFCD832C-D59E-43D0-9834-592D8425B031}" destId="{CD53D562-4DFA-4C0A-B101-A79E3C3DAC0A}" srcOrd="1" destOrd="0" presId="urn:microsoft.com/office/officeart/2005/8/layout/orgChart1"/>
    <dgm:cxn modelId="{B6F4D65F-1586-4FF7-8670-ACCF0C686845}" type="presParOf" srcId="{FFCD832C-D59E-43D0-9834-592D8425B031}" destId="{7C851593-7F8E-4F0E-B0FD-BB61D930CCA9}" srcOrd="2" destOrd="0" presId="urn:microsoft.com/office/officeart/2005/8/layout/orgChart1"/>
    <dgm:cxn modelId="{7552264A-1854-456E-8FEF-D51ACE738D8C}" type="presParOf" srcId="{9A9CD984-5ACE-4198-B968-E3CF318AB507}" destId="{691C3433-7A59-4DB3-8FA7-86D3F99A5A08}" srcOrd="2" destOrd="0" presId="urn:microsoft.com/office/officeart/2005/8/layout/orgChart1"/>
    <dgm:cxn modelId="{E0A0FB7B-9BC9-47D8-860B-3765CA2D8FB5}" type="presParOf" srcId="{9A9CD984-5ACE-4198-B968-E3CF318AB507}" destId="{FF625191-EABF-4519-B970-0879AC7DCAFE}" srcOrd="3" destOrd="0" presId="urn:microsoft.com/office/officeart/2005/8/layout/orgChart1"/>
    <dgm:cxn modelId="{30DB9ED2-056E-4D1E-9E1F-A87FF8F9EEDC}" type="presParOf" srcId="{FF625191-EABF-4519-B970-0879AC7DCAFE}" destId="{120C2C5F-1561-466F-9D77-353E19BDC69D}" srcOrd="0" destOrd="0" presId="urn:microsoft.com/office/officeart/2005/8/layout/orgChart1"/>
    <dgm:cxn modelId="{BCD2DFAA-D41B-4890-8788-E19A0E90E6BA}" type="presParOf" srcId="{120C2C5F-1561-466F-9D77-353E19BDC69D}" destId="{DC196F26-4D23-4CBE-BDF7-1A250F58D64D}" srcOrd="0" destOrd="0" presId="urn:microsoft.com/office/officeart/2005/8/layout/orgChart1"/>
    <dgm:cxn modelId="{5C0BBA88-182F-494E-85E5-2DF2B562EAC6}" type="presParOf" srcId="{120C2C5F-1561-466F-9D77-353E19BDC69D}" destId="{51AF42A9-4900-4AE5-A0D5-C699FF1C4629}" srcOrd="1" destOrd="0" presId="urn:microsoft.com/office/officeart/2005/8/layout/orgChart1"/>
    <dgm:cxn modelId="{81F0078F-3B49-47EF-AD15-C0D8E49F73B8}" type="presParOf" srcId="{FF625191-EABF-4519-B970-0879AC7DCAFE}" destId="{3BB2C8CE-83F7-4DAB-B9AE-CD2415A14B5A}" srcOrd="1" destOrd="0" presId="urn:microsoft.com/office/officeart/2005/8/layout/orgChart1"/>
    <dgm:cxn modelId="{6D919C80-5596-47F6-9ACE-57E5ECDBCFF2}" type="presParOf" srcId="{FF625191-EABF-4519-B970-0879AC7DCAFE}" destId="{EF5E3D36-D618-4739-A819-2D56B1C3B081}" srcOrd="2" destOrd="0" presId="urn:microsoft.com/office/officeart/2005/8/layout/orgChart1"/>
    <dgm:cxn modelId="{564807AD-C581-4B05-9131-273A5EA1393D}" type="presParOf" srcId="{20489EBF-23BF-4367-B472-B640AC0A0228}" destId="{BBBEF4A9-6869-47C5-BF24-F084221F41AF}" srcOrd="2" destOrd="0" presId="urn:microsoft.com/office/officeart/2005/8/layout/orgChart1"/>
    <dgm:cxn modelId="{4B1064A1-9981-471B-8BC7-BEEC565F3A41}" type="presParOf" srcId="{6BF02133-D0D4-437A-A27D-7A03C9033F72}" destId="{562B1F8D-C21C-429A-8BDA-6BFD5AE9A27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46952EB-AC7A-4B72-B385-D4335A13B7DE}"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de-DE"/>
        </a:p>
      </dgm:t>
    </dgm:pt>
    <dgm:pt modelId="{FC2694AE-46C5-402D-B20F-923E156CA769}">
      <dgm:prSet phldrT="[Text]"/>
      <dgm:spPr/>
      <dgm:t>
        <a:bodyPr/>
        <a:lstStyle/>
        <a:p>
          <a:r>
            <a:rPr lang="de-DE" dirty="0"/>
            <a:t>Suche nach Keyword</a:t>
          </a:r>
        </a:p>
      </dgm:t>
    </dgm:pt>
    <dgm:pt modelId="{2FAC8072-2C0B-4786-AFFB-DF7DB98A4DD6}" type="parTrans" cxnId="{674CAA36-1A1D-4CEA-A2BE-A003DD2601F2}">
      <dgm:prSet/>
      <dgm:spPr/>
      <dgm:t>
        <a:bodyPr/>
        <a:lstStyle/>
        <a:p>
          <a:endParaRPr lang="de-DE"/>
        </a:p>
      </dgm:t>
    </dgm:pt>
    <dgm:pt modelId="{2EEAEFD7-C999-4628-9439-CA5934A01D95}" type="sibTrans" cxnId="{674CAA36-1A1D-4CEA-A2BE-A003DD2601F2}">
      <dgm:prSet/>
      <dgm:spPr/>
      <dgm:t>
        <a:bodyPr/>
        <a:lstStyle/>
        <a:p>
          <a:endParaRPr lang="de-DE"/>
        </a:p>
      </dgm:t>
    </dgm:pt>
    <dgm:pt modelId="{274993BF-766E-4868-8980-5CDD348F72FF}">
      <dgm:prSet phldrT="[Text]"/>
      <dgm:spPr/>
      <dgm:t>
        <a:bodyPr/>
        <a:lstStyle/>
        <a:p>
          <a:r>
            <a:rPr lang="de-DE" dirty="0" err="1"/>
            <a:t>Pinner</a:t>
          </a:r>
          <a:endParaRPr lang="de-DE" dirty="0"/>
        </a:p>
      </dgm:t>
    </dgm:pt>
    <dgm:pt modelId="{DF4D8424-B712-4A8E-B567-5CB0A271998D}" type="parTrans" cxnId="{AAA394B7-B4BD-4376-86B7-A60BF7ED4A09}">
      <dgm:prSet/>
      <dgm:spPr/>
      <dgm:t>
        <a:bodyPr/>
        <a:lstStyle/>
        <a:p>
          <a:endParaRPr lang="de-DE"/>
        </a:p>
      </dgm:t>
    </dgm:pt>
    <dgm:pt modelId="{43BB5C0E-244E-41AA-9760-14BE8BB6C350}" type="sibTrans" cxnId="{AAA394B7-B4BD-4376-86B7-A60BF7ED4A09}">
      <dgm:prSet/>
      <dgm:spPr/>
      <dgm:t>
        <a:bodyPr/>
        <a:lstStyle/>
        <a:p>
          <a:endParaRPr lang="de-DE"/>
        </a:p>
      </dgm:t>
    </dgm:pt>
    <dgm:pt modelId="{574A3688-0511-403E-8648-AFDE4938736A}">
      <dgm:prSet phldrT="[Text]"/>
      <dgm:spPr/>
      <dgm:t>
        <a:bodyPr/>
        <a:lstStyle/>
        <a:p>
          <a:r>
            <a:rPr lang="de-DE" dirty="0" err="1"/>
            <a:t>Pinwände</a:t>
          </a:r>
          <a:endParaRPr lang="de-DE" dirty="0"/>
        </a:p>
      </dgm:t>
    </dgm:pt>
    <dgm:pt modelId="{BF50FE5F-CB82-4887-9BB2-21AE5FE294CE}" type="parTrans" cxnId="{EE9C5B31-AE10-44D0-BD95-1FEAD8B111CF}">
      <dgm:prSet/>
      <dgm:spPr/>
      <dgm:t>
        <a:bodyPr/>
        <a:lstStyle/>
        <a:p>
          <a:endParaRPr lang="de-DE"/>
        </a:p>
      </dgm:t>
    </dgm:pt>
    <dgm:pt modelId="{A20EC51C-1DE3-479F-A333-EFAA464B0F82}" type="sibTrans" cxnId="{EE9C5B31-AE10-44D0-BD95-1FEAD8B111CF}">
      <dgm:prSet/>
      <dgm:spPr/>
      <dgm:t>
        <a:bodyPr/>
        <a:lstStyle/>
        <a:p>
          <a:endParaRPr lang="de-DE"/>
        </a:p>
      </dgm:t>
    </dgm:pt>
    <dgm:pt modelId="{87FE92A8-CAE6-42C7-AD58-8B523FC89109}">
      <dgm:prSet/>
      <dgm:spPr/>
      <dgm:t>
        <a:bodyPr/>
        <a:lstStyle/>
        <a:p>
          <a:r>
            <a:rPr lang="de-DE" dirty="0"/>
            <a:t>Follower</a:t>
          </a:r>
        </a:p>
      </dgm:t>
    </dgm:pt>
    <dgm:pt modelId="{EDE41B65-381A-4FBC-918D-1D86051CA39B}" type="parTrans" cxnId="{F445EC9C-8E6F-4BB9-9BD1-D463E37CA938}">
      <dgm:prSet/>
      <dgm:spPr/>
      <dgm:t>
        <a:bodyPr/>
        <a:lstStyle/>
        <a:p>
          <a:endParaRPr lang="de-DE"/>
        </a:p>
      </dgm:t>
    </dgm:pt>
    <dgm:pt modelId="{17D4A0DB-F279-40AD-B2CA-12640009F4B6}" type="sibTrans" cxnId="{F445EC9C-8E6F-4BB9-9BD1-D463E37CA938}">
      <dgm:prSet/>
      <dgm:spPr/>
      <dgm:t>
        <a:bodyPr/>
        <a:lstStyle/>
        <a:p>
          <a:endParaRPr lang="de-DE"/>
        </a:p>
      </dgm:t>
    </dgm:pt>
    <dgm:pt modelId="{637123F0-4C6E-4F53-B55F-CEC1744A83FE}">
      <dgm:prSet/>
      <dgm:spPr/>
      <dgm:t>
        <a:bodyPr/>
        <a:lstStyle/>
        <a:p>
          <a:r>
            <a:rPr lang="de-DE" dirty="0"/>
            <a:t>Erfolgreiche Posts</a:t>
          </a:r>
        </a:p>
      </dgm:t>
    </dgm:pt>
    <dgm:pt modelId="{A426B1D9-7438-496D-B7AD-1BA156311A97}" type="parTrans" cxnId="{9B43550B-6E8A-42D3-9F10-F5E23C3E5FFF}">
      <dgm:prSet/>
      <dgm:spPr/>
      <dgm:t>
        <a:bodyPr/>
        <a:lstStyle/>
        <a:p>
          <a:endParaRPr lang="de-DE"/>
        </a:p>
      </dgm:t>
    </dgm:pt>
    <dgm:pt modelId="{C286CE66-7314-4DBC-9066-03C67CEA59D2}" type="sibTrans" cxnId="{9B43550B-6E8A-42D3-9F10-F5E23C3E5FFF}">
      <dgm:prSet/>
      <dgm:spPr/>
      <dgm:t>
        <a:bodyPr/>
        <a:lstStyle/>
        <a:p>
          <a:endParaRPr lang="de-DE"/>
        </a:p>
      </dgm:t>
    </dgm:pt>
    <dgm:pt modelId="{FF962788-636D-4888-A7C1-34C099C7F6A1}">
      <dgm:prSet/>
      <dgm:spPr/>
      <dgm:t>
        <a:bodyPr/>
        <a:lstStyle/>
        <a:p>
          <a:r>
            <a:rPr lang="de-DE" dirty="0"/>
            <a:t>Follower</a:t>
          </a:r>
        </a:p>
      </dgm:t>
    </dgm:pt>
    <dgm:pt modelId="{52B58B2A-306B-4F2C-9294-9DA355CC615D}" type="parTrans" cxnId="{231DE7F5-AC16-4D02-ACF9-5D172CF5F773}">
      <dgm:prSet/>
      <dgm:spPr/>
      <dgm:t>
        <a:bodyPr/>
        <a:lstStyle/>
        <a:p>
          <a:endParaRPr lang="de-DE"/>
        </a:p>
      </dgm:t>
    </dgm:pt>
    <dgm:pt modelId="{07521409-A5B9-45D2-AB8C-2DD34CA2776D}" type="sibTrans" cxnId="{231DE7F5-AC16-4D02-ACF9-5D172CF5F773}">
      <dgm:prSet/>
      <dgm:spPr/>
      <dgm:t>
        <a:bodyPr/>
        <a:lstStyle/>
        <a:p>
          <a:endParaRPr lang="de-DE"/>
        </a:p>
      </dgm:t>
    </dgm:pt>
    <dgm:pt modelId="{310CFCC6-96E5-45B2-8696-BD0B1CFCB4FB}">
      <dgm:prSet/>
      <dgm:spPr/>
      <dgm:t>
        <a:bodyPr/>
        <a:lstStyle/>
        <a:p>
          <a:r>
            <a:rPr lang="de-DE" dirty="0"/>
            <a:t>Aktivität</a:t>
          </a:r>
        </a:p>
      </dgm:t>
    </dgm:pt>
    <dgm:pt modelId="{AF496F31-F735-4E5E-9A1C-55A2C255920A}" type="parTrans" cxnId="{4C77FE12-03AA-4687-9245-5CB664221AEE}">
      <dgm:prSet/>
      <dgm:spPr/>
      <dgm:t>
        <a:bodyPr/>
        <a:lstStyle/>
        <a:p>
          <a:endParaRPr lang="de-DE"/>
        </a:p>
      </dgm:t>
    </dgm:pt>
    <dgm:pt modelId="{CF0EB165-D113-4AA8-884F-B8BCC6141897}" type="sibTrans" cxnId="{4C77FE12-03AA-4687-9245-5CB664221AEE}">
      <dgm:prSet/>
      <dgm:spPr/>
      <dgm:t>
        <a:bodyPr/>
        <a:lstStyle/>
        <a:p>
          <a:endParaRPr lang="de-DE"/>
        </a:p>
      </dgm:t>
    </dgm:pt>
    <dgm:pt modelId="{A231C063-9B2F-473A-931E-122BE6F2828E}" type="pres">
      <dgm:prSet presAssocID="{846952EB-AC7A-4B72-B385-D4335A13B7DE}" presName="hierChild1" presStyleCnt="0">
        <dgm:presLayoutVars>
          <dgm:orgChart val="1"/>
          <dgm:chPref val="1"/>
          <dgm:dir/>
          <dgm:animOne val="branch"/>
          <dgm:animLvl val="lvl"/>
          <dgm:resizeHandles/>
        </dgm:presLayoutVars>
      </dgm:prSet>
      <dgm:spPr/>
    </dgm:pt>
    <dgm:pt modelId="{6BF02133-D0D4-437A-A27D-7A03C9033F72}" type="pres">
      <dgm:prSet presAssocID="{FC2694AE-46C5-402D-B20F-923E156CA769}" presName="hierRoot1" presStyleCnt="0">
        <dgm:presLayoutVars>
          <dgm:hierBranch val="init"/>
        </dgm:presLayoutVars>
      </dgm:prSet>
      <dgm:spPr/>
    </dgm:pt>
    <dgm:pt modelId="{F4310AE7-47EE-459D-8760-E50992119A20}" type="pres">
      <dgm:prSet presAssocID="{FC2694AE-46C5-402D-B20F-923E156CA769}" presName="rootComposite1" presStyleCnt="0"/>
      <dgm:spPr/>
    </dgm:pt>
    <dgm:pt modelId="{04F5787B-D58B-4B0D-8F15-A776E8AC2587}" type="pres">
      <dgm:prSet presAssocID="{FC2694AE-46C5-402D-B20F-923E156CA769}" presName="rootText1" presStyleLbl="node0" presStyleIdx="0" presStyleCnt="1">
        <dgm:presLayoutVars>
          <dgm:chPref val="3"/>
        </dgm:presLayoutVars>
      </dgm:prSet>
      <dgm:spPr/>
    </dgm:pt>
    <dgm:pt modelId="{10225BF1-C110-4C1B-8584-CBBF0659215C}" type="pres">
      <dgm:prSet presAssocID="{FC2694AE-46C5-402D-B20F-923E156CA769}" presName="rootConnector1" presStyleLbl="node1" presStyleIdx="0" presStyleCnt="0"/>
      <dgm:spPr/>
    </dgm:pt>
    <dgm:pt modelId="{3F56A4DD-6E58-4BAE-BC10-B16C4D8D91A4}" type="pres">
      <dgm:prSet presAssocID="{FC2694AE-46C5-402D-B20F-923E156CA769}" presName="hierChild2" presStyleCnt="0"/>
      <dgm:spPr/>
    </dgm:pt>
    <dgm:pt modelId="{A66FC701-A1E4-4702-BEF2-E2024EF82D20}" type="pres">
      <dgm:prSet presAssocID="{DF4D8424-B712-4A8E-B567-5CB0A271998D}" presName="Name37" presStyleLbl="parChTrans1D2" presStyleIdx="0" presStyleCnt="2"/>
      <dgm:spPr/>
    </dgm:pt>
    <dgm:pt modelId="{F62B6DEB-0704-4111-BBEF-3DF55D3441CB}" type="pres">
      <dgm:prSet presAssocID="{274993BF-766E-4868-8980-5CDD348F72FF}" presName="hierRoot2" presStyleCnt="0">
        <dgm:presLayoutVars>
          <dgm:hierBranch val="init"/>
        </dgm:presLayoutVars>
      </dgm:prSet>
      <dgm:spPr/>
    </dgm:pt>
    <dgm:pt modelId="{FCBDCDEF-E8AC-4782-8ACD-64089FD691B3}" type="pres">
      <dgm:prSet presAssocID="{274993BF-766E-4868-8980-5CDD348F72FF}" presName="rootComposite" presStyleCnt="0"/>
      <dgm:spPr/>
    </dgm:pt>
    <dgm:pt modelId="{76E8630E-0EB3-4326-B795-B5BA9A755022}" type="pres">
      <dgm:prSet presAssocID="{274993BF-766E-4868-8980-5CDD348F72FF}" presName="rootText" presStyleLbl="node2" presStyleIdx="0" presStyleCnt="2">
        <dgm:presLayoutVars>
          <dgm:chPref val="3"/>
        </dgm:presLayoutVars>
      </dgm:prSet>
      <dgm:spPr/>
    </dgm:pt>
    <dgm:pt modelId="{CDEC4843-EC7C-434E-B138-B0433CEFB8F6}" type="pres">
      <dgm:prSet presAssocID="{274993BF-766E-4868-8980-5CDD348F72FF}" presName="rootConnector" presStyleLbl="node2" presStyleIdx="0" presStyleCnt="2"/>
      <dgm:spPr/>
    </dgm:pt>
    <dgm:pt modelId="{70C33B74-E336-49C9-B625-64B9E0382274}" type="pres">
      <dgm:prSet presAssocID="{274993BF-766E-4868-8980-5CDD348F72FF}" presName="hierChild4" presStyleCnt="0"/>
      <dgm:spPr/>
    </dgm:pt>
    <dgm:pt modelId="{807ACB05-CEA2-47D4-8666-CFB5734AF0B0}" type="pres">
      <dgm:prSet presAssocID="{EDE41B65-381A-4FBC-918D-1D86051CA39B}" presName="Name37" presStyleLbl="parChTrans1D3" presStyleIdx="0" presStyleCnt="4"/>
      <dgm:spPr/>
    </dgm:pt>
    <dgm:pt modelId="{46A0F315-4299-4D7F-99BD-E5C154B450F6}" type="pres">
      <dgm:prSet presAssocID="{87FE92A8-CAE6-42C7-AD58-8B523FC89109}" presName="hierRoot2" presStyleCnt="0">
        <dgm:presLayoutVars>
          <dgm:hierBranch val="init"/>
        </dgm:presLayoutVars>
      </dgm:prSet>
      <dgm:spPr/>
    </dgm:pt>
    <dgm:pt modelId="{9A9967E2-CD9C-4A95-BC1E-7CC59454DEB9}" type="pres">
      <dgm:prSet presAssocID="{87FE92A8-CAE6-42C7-AD58-8B523FC89109}" presName="rootComposite" presStyleCnt="0"/>
      <dgm:spPr/>
    </dgm:pt>
    <dgm:pt modelId="{4B57AE31-371B-462A-AF20-F4F15E05DC80}" type="pres">
      <dgm:prSet presAssocID="{87FE92A8-CAE6-42C7-AD58-8B523FC89109}" presName="rootText" presStyleLbl="node3" presStyleIdx="0" presStyleCnt="4" custLinFactNeighborX="-2120" custLinFactNeighborY="-2920">
        <dgm:presLayoutVars>
          <dgm:chPref val="3"/>
        </dgm:presLayoutVars>
      </dgm:prSet>
      <dgm:spPr/>
    </dgm:pt>
    <dgm:pt modelId="{2D0BB2C3-B304-41DF-8405-6E6406C1B940}" type="pres">
      <dgm:prSet presAssocID="{87FE92A8-CAE6-42C7-AD58-8B523FC89109}" presName="rootConnector" presStyleLbl="node3" presStyleIdx="0" presStyleCnt="4"/>
      <dgm:spPr/>
    </dgm:pt>
    <dgm:pt modelId="{17A2BE50-9158-4C17-AB84-D91FCBE97C52}" type="pres">
      <dgm:prSet presAssocID="{87FE92A8-CAE6-42C7-AD58-8B523FC89109}" presName="hierChild4" presStyleCnt="0"/>
      <dgm:spPr/>
    </dgm:pt>
    <dgm:pt modelId="{A55A5782-A4E3-4035-98B6-83E6E69D7CB5}" type="pres">
      <dgm:prSet presAssocID="{87FE92A8-CAE6-42C7-AD58-8B523FC89109}" presName="hierChild5" presStyleCnt="0"/>
      <dgm:spPr/>
    </dgm:pt>
    <dgm:pt modelId="{ADAA194D-72A9-4D44-BDDC-34CD3D1062E8}" type="pres">
      <dgm:prSet presAssocID="{A426B1D9-7438-496D-B7AD-1BA156311A97}" presName="Name37" presStyleLbl="parChTrans1D3" presStyleIdx="1" presStyleCnt="4"/>
      <dgm:spPr/>
    </dgm:pt>
    <dgm:pt modelId="{DF867747-8659-427F-81C0-B7E04630400F}" type="pres">
      <dgm:prSet presAssocID="{637123F0-4C6E-4F53-B55F-CEC1744A83FE}" presName="hierRoot2" presStyleCnt="0">
        <dgm:presLayoutVars>
          <dgm:hierBranch val="init"/>
        </dgm:presLayoutVars>
      </dgm:prSet>
      <dgm:spPr/>
    </dgm:pt>
    <dgm:pt modelId="{60AEA133-088F-412D-9319-43B7F6006FB4}" type="pres">
      <dgm:prSet presAssocID="{637123F0-4C6E-4F53-B55F-CEC1744A83FE}" presName="rootComposite" presStyleCnt="0"/>
      <dgm:spPr/>
    </dgm:pt>
    <dgm:pt modelId="{89776756-00A1-490C-A81D-9B1049E7060E}" type="pres">
      <dgm:prSet presAssocID="{637123F0-4C6E-4F53-B55F-CEC1744A83FE}" presName="rootText" presStyleLbl="node3" presStyleIdx="1" presStyleCnt="4">
        <dgm:presLayoutVars>
          <dgm:chPref val="3"/>
        </dgm:presLayoutVars>
      </dgm:prSet>
      <dgm:spPr/>
    </dgm:pt>
    <dgm:pt modelId="{76BBA676-C5BD-4802-9CAF-BC10E4CC543B}" type="pres">
      <dgm:prSet presAssocID="{637123F0-4C6E-4F53-B55F-CEC1744A83FE}" presName="rootConnector" presStyleLbl="node3" presStyleIdx="1" presStyleCnt="4"/>
      <dgm:spPr/>
    </dgm:pt>
    <dgm:pt modelId="{18EA139E-AF11-4909-BE32-9A53CFC88640}" type="pres">
      <dgm:prSet presAssocID="{637123F0-4C6E-4F53-B55F-CEC1744A83FE}" presName="hierChild4" presStyleCnt="0"/>
      <dgm:spPr/>
    </dgm:pt>
    <dgm:pt modelId="{1753DA18-BCAE-44D3-992F-12F01CC6CEC5}" type="pres">
      <dgm:prSet presAssocID="{637123F0-4C6E-4F53-B55F-CEC1744A83FE}" presName="hierChild5" presStyleCnt="0"/>
      <dgm:spPr/>
    </dgm:pt>
    <dgm:pt modelId="{3558CD70-A447-419C-A4BB-5C2A0216D66F}" type="pres">
      <dgm:prSet presAssocID="{274993BF-766E-4868-8980-5CDD348F72FF}" presName="hierChild5" presStyleCnt="0"/>
      <dgm:spPr/>
    </dgm:pt>
    <dgm:pt modelId="{4C0F7DB1-1E87-48D5-9E38-89261414E219}" type="pres">
      <dgm:prSet presAssocID="{BF50FE5F-CB82-4887-9BB2-21AE5FE294CE}" presName="Name37" presStyleLbl="parChTrans1D2" presStyleIdx="1" presStyleCnt="2"/>
      <dgm:spPr/>
    </dgm:pt>
    <dgm:pt modelId="{20489EBF-23BF-4367-B472-B640AC0A0228}" type="pres">
      <dgm:prSet presAssocID="{574A3688-0511-403E-8648-AFDE4938736A}" presName="hierRoot2" presStyleCnt="0">
        <dgm:presLayoutVars>
          <dgm:hierBranch val="init"/>
        </dgm:presLayoutVars>
      </dgm:prSet>
      <dgm:spPr/>
    </dgm:pt>
    <dgm:pt modelId="{B512E009-A441-43B4-9F5E-62B1340B71A1}" type="pres">
      <dgm:prSet presAssocID="{574A3688-0511-403E-8648-AFDE4938736A}" presName="rootComposite" presStyleCnt="0"/>
      <dgm:spPr/>
    </dgm:pt>
    <dgm:pt modelId="{6E4505F6-547C-4A1F-B9FC-8E2FFF36D879}" type="pres">
      <dgm:prSet presAssocID="{574A3688-0511-403E-8648-AFDE4938736A}" presName="rootText" presStyleLbl="node2" presStyleIdx="1" presStyleCnt="2">
        <dgm:presLayoutVars>
          <dgm:chPref val="3"/>
        </dgm:presLayoutVars>
      </dgm:prSet>
      <dgm:spPr/>
    </dgm:pt>
    <dgm:pt modelId="{E638B534-6E36-4588-BE12-C35E6A7423F7}" type="pres">
      <dgm:prSet presAssocID="{574A3688-0511-403E-8648-AFDE4938736A}" presName="rootConnector" presStyleLbl="node2" presStyleIdx="1" presStyleCnt="2"/>
      <dgm:spPr/>
    </dgm:pt>
    <dgm:pt modelId="{9A9CD984-5ACE-4198-B968-E3CF318AB507}" type="pres">
      <dgm:prSet presAssocID="{574A3688-0511-403E-8648-AFDE4938736A}" presName="hierChild4" presStyleCnt="0"/>
      <dgm:spPr/>
    </dgm:pt>
    <dgm:pt modelId="{5CB97F16-6C7C-4C7F-B2FC-1193C4C44B44}" type="pres">
      <dgm:prSet presAssocID="{52B58B2A-306B-4F2C-9294-9DA355CC615D}" presName="Name37" presStyleLbl="parChTrans1D3" presStyleIdx="2" presStyleCnt="4"/>
      <dgm:spPr/>
    </dgm:pt>
    <dgm:pt modelId="{FFCD832C-D59E-43D0-9834-592D8425B031}" type="pres">
      <dgm:prSet presAssocID="{FF962788-636D-4888-A7C1-34C099C7F6A1}" presName="hierRoot2" presStyleCnt="0">
        <dgm:presLayoutVars>
          <dgm:hierBranch val="init"/>
        </dgm:presLayoutVars>
      </dgm:prSet>
      <dgm:spPr/>
    </dgm:pt>
    <dgm:pt modelId="{9FF44E8D-DA8F-4F7E-B40B-410F333EBDBE}" type="pres">
      <dgm:prSet presAssocID="{FF962788-636D-4888-A7C1-34C099C7F6A1}" presName="rootComposite" presStyleCnt="0"/>
      <dgm:spPr/>
    </dgm:pt>
    <dgm:pt modelId="{C992D4E1-3786-4B04-AAC7-1C833C04D217}" type="pres">
      <dgm:prSet presAssocID="{FF962788-636D-4888-A7C1-34C099C7F6A1}" presName="rootText" presStyleLbl="node3" presStyleIdx="2" presStyleCnt="4">
        <dgm:presLayoutVars>
          <dgm:chPref val="3"/>
        </dgm:presLayoutVars>
      </dgm:prSet>
      <dgm:spPr/>
    </dgm:pt>
    <dgm:pt modelId="{E2E33FA5-DC8C-4C9F-8120-4B760330B18B}" type="pres">
      <dgm:prSet presAssocID="{FF962788-636D-4888-A7C1-34C099C7F6A1}" presName="rootConnector" presStyleLbl="node3" presStyleIdx="2" presStyleCnt="4"/>
      <dgm:spPr/>
    </dgm:pt>
    <dgm:pt modelId="{CD53D562-4DFA-4C0A-B101-A79E3C3DAC0A}" type="pres">
      <dgm:prSet presAssocID="{FF962788-636D-4888-A7C1-34C099C7F6A1}" presName="hierChild4" presStyleCnt="0"/>
      <dgm:spPr/>
    </dgm:pt>
    <dgm:pt modelId="{7C851593-7F8E-4F0E-B0FD-BB61D930CCA9}" type="pres">
      <dgm:prSet presAssocID="{FF962788-636D-4888-A7C1-34C099C7F6A1}" presName="hierChild5" presStyleCnt="0"/>
      <dgm:spPr/>
    </dgm:pt>
    <dgm:pt modelId="{691C3433-7A59-4DB3-8FA7-86D3F99A5A08}" type="pres">
      <dgm:prSet presAssocID="{AF496F31-F735-4E5E-9A1C-55A2C255920A}" presName="Name37" presStyleLbl="parChTrans1D3" presStyleIdx="3" presStyleCnt="4"/>
      <dgm:spPr/>
    </dgm:pt>
    <dgm:pt modelId="{FF625191-EABF-4519-B970-0879AC7DCAFE}" type="pres">
      <dgm:prSet presAssocID="{310CFCC6-96E5-45B2-8696-BD0B1CFCB4FB}" presName="hierRoot2" presStyleCnt="0">
        <dgm:presLayoutVars>
          <dgm:hierBranch val="init"/>
        </dgm:presLayoutVars>
      </dgm:prSet>
      <dgm:spPr/>
    </dgm:pt>
    <dgm:pt modelId="{120C2C5F-1561-466F-9D77-353E19BDC69D}" type="pres">
      <dgm:prSet presAssocID="{310CFCC6-96E5-45B2-8696-BD0B1CFCB4FB}" presName="rootComposite" presStyleCnt="0"/>
      <dgm:spPr/>
    </dgm:pt>
    <dgm:pt modelId="{DC196F26-4D23-4CBE-BDF7-1A250F58D64D}" type="pres">
      <dgm:prSet presAssocID="{310CFCC6-96E5-45B2-8696-BD0B1CFCB4FB}" presName="rootText" presStyleLbl="node3" presStyleIdx="3" presStyleCnt="4">
        <dgm:presLayoutVars>
          <dgm:chPref val="3"/>
        </dgm:presLayoutVars>
      </dgm:prSet>
      <dgm:spPr/>
    </dgm:pt>
    <dgm:pt modelId="{51AF42A9-4900-4AE5-A0D5-C699FF1C4629}" type="pres">
      <dgm:prSet presAssocID="{310CFCC6-96E5-45B2-8696-BD0B1CFCB4FB}" presName="rootConnector" presStyleLbl="node3" presStyleIdx="3" presStyleCnt="4"/>
      <dgm:spPr/>
    </dgm:pt>
    <dgm:pt modelId="{3BB2C8CE-83F7-4DAB-B9AE-CD2415A14B5A}" type="pres">
      <dgm:prSet presAssocID="{310CFCC6-96E5-45B2-8696-BD0B1CFCB4FB}" presName="hierChild4" presStyleCnt="0"/>
      <dgm:spPr/>
    </dgm:pt>
    <dgm:pt modelId="{EF5E3D36-D618-4739-A819-2D56B1C3B081}" type="pres">
      <dgm:prSet presAssocID="{310CFCC6-96E5-45B2-8696-BD0B1CFCB4FB}" presName="hierChild5" presStyleCnt="0"/>
      <dgm:spPr/>
    </dgm:pt>
    <dgm:pt modelId="{BBBEF4A9-6869-47C5-BF24-F084221F41AF}" type="pres">
      <dgm:prSet presAssocID="{574A3688-0511-403E-8648-AFDE4938736A}" presName="hierChild5" presStyleCnt="0"/>
      <dgm:spPr/>
    </dgm:pt>
    <dgm:pt modelId="{562B1F8D-C21C-429A-8BDA-6BFD5AE9A279}" type="pres">
      <dgm:prSet presAssocID="{FC2694AE-46C5-402D-B20F-923E156CA769}" presName="hierChild3" presStyleCnt="0"/>
      <dgm:spPr/>
    </dgm:pt>
  </dgm:ptLst>
  <dgm:cxnLst>
    <dgm:cxn modelId="{9B43550B-6E8A-42D3-9F10-F5E23C3E5FFF}" srcId="{274993BF-766E-4868-8980-5CDD348F72FF}" destId="{637123F0-4C6E-4F53-B55F-CEC1744A83FE}" srcOrd="1" destOrd="0" parTransId="{A426B1D9-7438-496D-B7AD-1BA156311A97}" sibTransId="{C286CE66-7314-4DBC-9066-03C67CEA59D2}"/>
    <dgm:cxn modelId="{8C29890C-1AF9-42C3-BF25-379813B79AD0}" type="presOf" srcId="{DF4D8424-B712-4A8E-B567-5CB0A271998D}" destId="{A66FC701-A1E4-4702-BEF2-E2024EF82D20}" srcOrd="0" destOrd="0" presId="urn:microsoft.com/office/officeart/2005/8/layout/orgChart1"/>
    <dgm:cxn modelId="{4C77FE12-03AA-4687-9245-5CB664221AEE}" srcId="{574A3688-0511-403E-8648-AFDE4938736A}" destId="{310CFCC6-96E5-45B2-8696-BD0B1CFCB4FB}" srcOrd="1" destOrd="0" parTransId="{AF496F31-F735-4E5E-9A1C-55A2C255920A}" sibTransId="{CF0EB165-D113-4AA8-884F-B8BCC6141897}"/>
    <dgm:cxn modelId="{1AE77929-A1C9-4260-9453-8149A8B9A994}" type="presOf" srcId="{AF496F31-F735-4E5E-9A1C-55A2C255920A}" destId="{691C3433-7A59-4DB3-8FA7-86D3F99A5A08}" srcOrd="0" destOrd="0" presId="urn:microsoft.com/office/officeart/2005/8/layout/orgChart1"/>
    <dgm:cxn modelId="{EE9C5B31-AE10-44D0-BD95-1FEAD8B111CF}" srcId="{FC2694AE-46C5-402D-B20F-923E156CA769}" destId="{574A3688-0511-403E-8648-AFDE4938736A}" srcOrd="1" destOrd="0" parTransId="{BF50FE5F-CB82-4887-9BB2-21AE5FE294CE}" sibTransId="{A20EC51C-1DE3-479F-A333-EFAA464B0F82}"/>
    <dgm:cxn modelId="{4277FC33-8275-4CEA-8897-48FF8F770F7A}" type="presOf" srcId="{FC2694AE-46C5-402D-B20F-923E156CA769}" destId="{10225BF1-C110-4C1B-8584-CBBF0659215C}" srcOrd="1" destOrd="0" presId="urn:microsoft.com/office/officeart/2005/8/layout/orgChart1"/>
    <dgm:cxn modelId="{674CAA36-1A1D-4CEA-A2BE-A003DD2601F2}" srcId="{846952EB-AC7A-4B72-B385-D4335A13B7DE}" destId="{FC2694AE-46C5-402D-B20F-923E156CA769}" srcOrd="0" destOrd="0" parTransId="{2FAC8072-2C0B-4786-AFFB-DF7DB98A4DD6}" sibTransId="{2EEAEFD7-C999-4628-9439-CA5934A01D95}"/>
    <dgm:cxn modelId="{D64E1C38-2614-4D05-95C1-A227FBEA5DC0}" type="presOf" srcId="{52B58B2A-306B-4F2C-9294-9DA355CC615D}" destId="{5CB97F16-6C7C-4C7F-B2FC-1193C4C44B44}" srcOrd="0" destOrd="0" presId="urn:microsoft.com/office/officeart/2005/8/layout/orgChart1"/>
    <dgm:cxn modelId="{D1EDC83C-108B-4B2F-8F1A-F66F08FB00FF}" type="presOf" srcId="{FF962788-636D-4888-A7C1-34C099C7F6A1}" destId="{C992D4E1-3786-4B04-AAC7-1C833C04D217}" srcOrd="0" destOrd="0" presId="urn:microsoft.com/office/officeart/2005/8/layout/orgChart1"/>
    <dgm:cxn modelId="{83FA895B-B1D2-4B41-A476-F453D730A748}" type="presOf" srcId="{FC2694AE-46C5-402D-B20F-923E156CA769}" destId="{04F5787B-D58B-4B0D-8F15-A776E8AC2587}" srcOrd="0" destOrd="0" presId="urn:microsoft.com/office/officeart/2005/8/layout/orgChart1"/>
    <dgm:cxn modelId="{CE801C65-78CC-4123-B5F9-6F42D3092C6A}" type="presOf" srcId="{BF50FE5F-CB82-4887-9BB2-21AE5FE294CE}" destId="{4C0F7DB1-1E87-48D5-9E38-89261414E219}" srcOrd="0" destOrd="0" presId="urn:microsoft.com/office/officeart/2005/8/layout/orgChart1"/>
    <dgm:cxn modelId="{56925368-A223-47C2-9B97-F8DA99CE859A}" type="presOf" srcId="{274993BF-766E-4868-8980-5CDD348F72FF}" destId="{CDEC4843-EC7C-434E-B138-B0433CEFB8F6}" srcOrd="1" destOrd="0" presId="urn:microsoft.com/office/officeart/2005/8/layout/orgChart1"/>
    <dgm:cxn modelId="{4D00F86C-1B3A-45C6-B285-9B05638C3EAF}" type="presOf" srcId="{EDE41B65-381A-4FBC-918D-1D86051CA39B}" destId="{807ACB05-CEA2-47D4-8666-CFB5734AF0B0}" srcOrd="0" destOrd="0" presId="urn:microsoft.com/office/officeart/2005/8/layout/orgChart1"/>
    <dgm:cxn modelId="{DE48CA4E-DD0E-4778-9CDC-EF98A6F3291B}" type="presOf" srcId="{274993BF-766E-4868-8980-5CDD348F72FF}" destId="{76E8630E-0EB3-4326-B795-B5BA9A755022}" srcOrd="0" destOrd="0" presId="urn:microsoft.com/office/officeart/2005/8/layout/orgChart1"/>
    <dgm:cxn modelId="{6CC08C55-6DCE-4F85-9A0C-5FFCF0656E04}" type="presOf" srcId="{87FE92A8-CAE6-42C7-AD58-8B523FC89109}" destId="{4B57AE31-371B-462A-AF20-F4F15E05DC80}" srcOrd="0" destOrd="0" presId="urn:microsoft.com/office/officeart/2005/8/layout/orgChart1"/>
    <dgm:cxn modelId="{C5FB8E85-3244-4755-A35C-89E66A949938}" type="presOf" srcId="{637123F0-4C6E-4F53-B55F-CEC1744A83FE}" destId="{89776756-00A1-490C-A81D-9B1049E7060E}" srcOrd="0" destOrd="0" presId="urn:microsoft.com/office/officeart/2005/8/layout/orgChart1"/>
    <dgm:cxn modelId="{AB4F5786-CF23-43CD-8D03-FDA7CB978BE5}" type="presOf" srcId="{574A3688-0511-403E-8648-AFDE4938736A}" destId="{6E4505F6-547C-4A1F-B9FC-8E2FFF36D879}" srcOrd="0" destOrd="0" presId="urn:microsoft.com/office/officeart/2005/8/layout/orgChart1"/>
    <dgm:cxn modelId="{56C5E690-98D8-4E76-BA88-82B21D5E1C18}" type="presOf" srcId="{A426B1D9-7438-496D-B7AD-1BA156311A97}" destId="{ADAA194D-72A9-4D44-BDDC-34CD3D1062E8}" srcOrd="0" destOrd="0" presId="urn:microsoft.com/office/officeart/2005/8/layout/orgChart1"/>
    <dgm:cxn modelId="{F445EC9C-8E6F-4BB9-9BD1-D463E37CA938}" srcId="{274993BF-766E-4868-8980-5CDD348F72FF}" destId="{87FE92A8-CAE6-42C7-AD58-8B523FC89109}" srcOrd="0" destOrd="0" parTransId="{EDE41B65-381A-4FBC-918D-1D86051CA39B}" sibTransId="{17D4A0DB-F279-40AD-B2CA-12640009F4B6}"/>
    <dgm:cxn modelId="{EC3540A9-FB3D-4DDF-8F98-09B2152CCDBB}" type="presOf" srcId="{310CFCC6-96E5-45B2-8696-BD0B1CFCB4FB}" destId="{51AF42A9-4900-4AE5-A0D5-C699FF1C4629}" srcOrd="1" destOrd="0" presId="urn:microsoft.com/office/officeart/2005/8/layout/orgChart1"/>
    <dgm:cxn modelId="{3EF810B5-E4AF-4C44-A21E-46B262F453AD}" type="presOf" srcId="{87FE92A8-CAE6-42C7-AD58-8B523FC89109}" destId="{2D0BB2C3-B304-41DF-8405-6E6406C1B940}" srcOrd="1" destOrd="0" presId="urn:microsoft.com/office/officeart/2005/8/layout/orgChart1"/>
    <dgm:cxn modelId="{AAA394B7-B4BD-4376-86B7-A60BF7ED4A09}" srcId="{FC2694AE-46C5-402D-B20F-923E156CA769}" destId="{274993BF-766E-4868-8980-5CDD348F72FF}" srcOrd="0" destOrd="0" parTransId="{DF4D8424-B712-4A8E-B567-5CB0A271998D}" sibTransId="{43BB5C0E-244E-41AA-9760-14BE8BB6C350}"/>
    <dgm:cxn modelId="{EEF4AFC5-BF61-43ED-85E7-3536CC4475AB}" type="presOf" srcId="{637123F0-4C6E-4F53-B55F-CEC1744A83FE}" destId="{76BBA676-C5BD-4802-9CAF-BC10E4CC543B}" srcOrd="1" destOrd="0" presId="urn:microsoft.com/office/officeart/2005/8/layout/orgChart1"/>
    <dgm:cxn modelId="{E76E79C6-EFEF-4D34-9219-29740148AB24}" type="presOf" srcId="{310CFCC6-96E5-45B2-8696-BD0B1CFCB4FB}" destId="{DC196F26-4D23-4CBE-BDF7-1A250F58D64D}" srcOrd="0" destOrd="0" presId="urn:microsoft.com/office/officeart/2005/8/layout/orgChart1"/>
    <dgm:cxn modelId="{D48A23D7-A0CC-4675-B2B3-B2604669E244}" type="presOf" srcId="{846952EB-AC7A-4B72-B385-D4335A13B7DE}" destId="{A231C063-9B2F-473A-931E-122BE6F2828E}" srcOrd="0" destOrd="0" presId="urn:microsoft.com/office/officeart/2005/8/layout/orgChart1"/>
    <dgm:cxn modelId="{B2E758D9-551F-49F4-8D16-DCC3F3BB6718}" type="presOf" srcId="{FF962788-636D-4888-A7C1-34C099C7F6A1}" destId="{E2E33FA5-DC8C-4C9F-8120-4B760330B18B}" srcOrd="1" destOrd="0" presId="urn:microsoft.com/office/officeart/2005/8/layout/orgChart1"/>
    <dgm:cxn modelId="{19576CDB-2931-4E3E-9791-00CEB15EE620}" type="presOf" srcId="{574A3688-0511-403E-8648-AFDE4938736A}" destId="{E638B534-6E36-4588-BE12-C35E6A7423F7}" srcOrd="1" destOrd="0" presId="urn:microsoft.com/office/officeart/2005/8/layout/orgChart1"/>
    <dgm:cxn modelId="{231DE7F5-AC16-4D02-ACF9-5D172CF5F773}" srcId="{574A3688-0511-403E-8648-AFDE4938736A}" destId="{FF962788-636D-4888-A7C1-34C099C7F6A1}" srcOrd="0" destOrd="0" parTransId="{52B58B2A-306B-4F2C-9294-9DA355CC615D}" sibTransId="{07521409-A5B9-45D2-AB8C-2DD34CA2776D}"/>
    <dgm:cxn modelId="{D204CB57-2529-402E-B7B2-33E70E841C51}" type="presParOf" srcId="{A231C063-9B2F-473A-931E-122BE6F2828E}" destId="{6BF02133-D0D4-437A-A27D-7A03C9033F72}" srcOrd="0" destOrd="0" presId="urn:microsoft.com/office/officeart/2005/8/layout/orgChart1"/>
    <dgm:cxn modelId="{C60809F8-6A4F-4AD8-9F32-D193FD2EEFA9}" type="presParOf" srcId="{6BF02133-D0D4-437A-A27D-7A03C9033F72}" destId="{F4310AE7-47EE-459D-8760-E50992119A20}" srcOrd="0" destOrd="0" presId="urn:microsoft.com/office/officeart/2005/8/layout/orgChart1"/>
    <dgm:cxn modelId="{8E47C9BE-E8DD-4817-9659-EF324681B10C}" type="presParOf" srcId="{F4310AE7-47EE-459D-8760-E50992119A20}" destId="{04F5787B-D58B-4B0D-8F15-A776E8AC2587}" srcOrd="0" destOrd="0" presId="urn:microsoft.com/office/officeart/2005/8/layout/orgChart1"/>
    <dgm:cxn modelId="{CB1BDB37-F162-4782-ABB7-B126D6C886CC}" type="presParOf" srcId="{F4310AE7-47EE-459D-8760-E50992119A20}" destId="{10225BF1-C110-4C1B-8584-CBBF0659215C}" srcOrd="1" destOrd="0" presId="urn:microsoft.com/office/officeart/2005/8/layout/orgChart1"/>
    <dgm:cxn modelId="{DAC8B55F-FDB2-4E87-91F0-566CA14E0DDA}" type="presParOf" srcId="{6BF02133-D0D4-437A-A27D-7A03C9033F72}" destId="{3F56A4DD-6E58-4BAE-BC10-B16C4D8D91A4}" srcOrd="1" destOrd="0" presId="urn:microsoft.com/office/officeart/2005/8/layout/orgChart1"/>
    <dgm:cxn modelId="{D7C015C0-F3E0-4822-A122-6EFBAA6D68E3}" type="presParOf" srcId="{3F56A4DD-6E58-4BAE-BC10-B16C4D8D91A4}" destId="{A66FC701-A1E4-4702-BEF2-E2024EF82D20}" srcOrd="0" destOrd="0" presId="urn:microsoft.com/office/officeart/2005/8/layout/orgChart1"/>
    <dgm:cxn modelId="{07269DBD-65A0-4759-8132-4FFB49228045}" type="presParOf" srcId="{3F56A4DD-6E58-4BAE-BC10-B16C4D8D91A4}" destId="{F62B6DEB-0704-4111-BBEF-3DF55D3441CB}" srcOrd="1" destOrd="0" presId="urn:microsoft.com/office/officeart/2005/8/layout/orgChart1"/>
    <dgm:cxn modelId="{394A6E30-CE0D-44AE-A780-1923CA2860DE}" type="presParOf" srcId="{F62B6DEB-0704-4111-BBEF-3DF55D3441CB}" destId="{FCBDCDEF-E8AC-4782-8ACD-64089FD691B3}" srcOrd="0" destOrd="0" presId="urn:microsoft.com/office/officeart/2005/8/layout/orgChart1"/>
    <dgm:cxn modelId="{8553744C-41C9-4402-89AC-1DB3A207CD37}" type="presParOf" srcId="{FCBDCDEF-E8AC-4782-8ACD-64089FD691B3}" destId="{76E8630E-0EB3-4326-B795-B5BA9A755022}" srcOrd="0" destOrd="0" presId="urn:microsoft.com/office/officeart/2005/8/layout/orgChart1"/>
    <dgm:cxn modelId="{E8330FC5-DCF4-4852-A056-7839B0EA9723}" type="presParOf" srcId="{FCBDCDEF-E8AC-4782-8ACD-64089FD691B3}" destId="{CDEC4843-EC7C-434E-B138-B0433CEFB8F6}" srcOrd="1" destOrd="0" presId="urn:microsoft.com/office/officeart/2005/8/layout/orgChart1"/>
    <dgm:cxn modelId="{0BBDBF26-3DEC-40D6-AC8B-AD67CE26E297}" type="presParOf" srcId="{F62B6DEB-0704-4111-BBEF-3DF55D3441CB}" destId="{70C33B74-E336-49C9-B625-64B9E0382274}" srcOrd="1" destOrd="0" presId="urn:microsoft.com/office/officeart/2005/8/layout/orgChart1"/>
    <dgm:cxn modelId="{D308628B-1E0D-4275-B264-0CBA95BB6E6D}" type="presParOf" srcId="{70C33B74-E336-49C9-B625-64B9E0382274}" destId="{807ACB05-CEA2-47D4-8666-CFB5734AF0B0}" srcOrd="0" destOrd="0" presId="urn:microsoft.com/office/officeart/2005/8/layout/orgChart1"/>
    <dgm:cxn modelId="{B50FC373-31FD-4165-A890-EFA8C40C20C1}" type="presParOf" srcId="{70C33B74-E336-49C9-B625-64B9E0382274}" destId="{46A0F315-4299-4D7F-99BD-E5C154B450F6}" srcOrd="1" destOrd="0" presId="urn:microsoft.com/office/officeart/2005/8/layout/orgChart1"/>
    <dgm:cxn modelId="{5CA0219A-D777-4555-8992-5D02C08DCE07}" type="presParOf" srcId="{46A0F315-4299-4D7F-99BD-E5C154B450F6}" destId="{9A9967E2-CD9C-4A95-BC1E-7CC59454DEB9}" srcOrd="0" destOrd="0" presId="urn:microsoft.com/office/officeart/2005/8/layout/orgChart1"/>
    <dgm:cxn modelId="{4BC92D6A-D30F-4E83-BC9C-0E762696474C}" type="presParOf" srcId="{9A9967E2-CD9C-4A95-BC1E-7CC59454DEB9}" destId="{4B57AE31-371B-462A-AF20-F4F15E05DC80}" srcOrd="0" destOrd="0" presId="urn:microsoft.com/office/officeart/2005/8/layout/orgChart1"/>
    <dgm:cxn modelId="{05AF4BC2-A18D-4D7C-954A-441036D3526D}" type="presParOf" srcId="{9A9967E2-CD9C-4A95-BC1E-7CC59454DEB9}" destId="{2D0BB2C3-B304-41DF-8405-6E6406C1B940}" srcOrd="1" destOrd="0" presId="urn:microsoft.com/office/officeart/2005/8/layout/orgChart1"/>
    <dgm:cxn modelId="{3F648DB5-F7E6-41B3-8715-C810E3CBC27B}" type="presParOf" srcId="{46A0F315-4299-4D7F-99BD-E5C154B450F6}" destId="{17A2BE50-9158-4C17-AB84-D91FCBE97C52}" srcOrd="1" destOrd="0" presId="urn:microsoft.com/office/officeart/2005/8/layout/orgChart1"/>
    <dgm:cxn modelId="{12A5939D-BEF8-4F35-BCA2-4FF18B36CD26}" type="presParOf" srcId="{46A0F315-4299-4D7F-99BD-E5C154B450F6}" destId="{A55A5782-A4E3-4035-98B6-83E6E69D7CB5}" srcOrd="2" destOrd="0" presId="urn:microsoft.com/office/officeart/2005/8/layout/orgChart1"/>
    <dgm:cxn modelId="{06F136DC-03AE-4867-B795-4DA842EB0628}" type="presParOf" srcId="{70C33B74-E336-49C9-B625-64B9E0382274}" destId="{ADAA194D-72A9-4D44-BDDC-34CD3D1062E8}" srcOrd="2" destOrd="0" presId="urn:microsoft.com/office/officeart/2005/8/layout/orgChart1"/>
    <dgm:cxn modelId="{257EE0E4-E6D9-4064-89EB-FE29B05DD41A}" type="presParOf" srcId="{70C33B74-E336-49C9-B625-64B9E0382274}" destId="{DF867747-8659-427F-81C0-B7E04630400F}" srcOrd="3" destOrd="0" presId="urn:microsoft.com/office/officeart/2005/8/layout/orgChart1"/>
    <dgm:cxn modelId="{6215A190-5BC8-4D7F-AE3D-509AE1FD4A49}" type="presParOf" srcId="{DF867747-8659-427F-81C0-B7E04630400F}" destId="{60AEA133-088F-412D-9319-43B7F6006FB4}" srcOrd="0" destOrd="0" presId="urn:microsoft.com/office/officeart/2005/8/layout/orgChart1"/>
    <dgm:cxn modelId="{4E58A320-3C4A-431D-A559-67197811C369}" type="presParOf" srcId="{60AEA133-088F-412D-9319-43B7F6006FB4}" destId="{89776756-00A1-490C-A81D-9B1049E7060E}" srcOrd="0" destOrd="0" presId="urn:microsoft.com/office/officeart/2005/8/layout/orgChart1"/>
    <dgm:cxn modelId="{624654C8-C14B-42B4-A003-4E4375CC2D08}" type="presParOf" srcId="{60AEA133-088F-412D-9319-43B7F6006FB4}" destId="{76BBA676-C5BD-4802-9CAF-BC10E4CC543B}" srcOrd="1" destOrd="0" presId="urn:microsoft.com/office/officeart/2005/8/layout/orgChart1"/>
    <dgm:cxn modelId="{4393BE25-16AC-4FA5-B27C-467F7EE8E5A2}" type="presParOf" srcId="{DF867747-8659-427F-81C0-B7E04630400F}" destId="{18EA139E-AF11-4909-BE32-9A53CFC88640}" srcOrd="1" destOrd="0" presId="urn:microsoft.com/office/officeart/2005/8/layout/orgChart1"/>
    <dgm:cxn modelId="{A2852A78-C3B2-45FB-8D3E-056B154FB5C6}" type="presParOf" srcId="{DF867747-8659-427F-81C0-B7E04630400F}" destId="{1753DA18-BCAE-44D3-992F-12F01CC6CEC5}" srcOrd="2" destOrd="0" presId="urn:microsoft.com/office/officeart/2005/8/layout/orgChart1"/>
    <dgm:cxn modelId="{1E6103D0-C02C-4D68-8CF5-51A41F0E69BD}" type="presParOf" srcId="{F62B6DEB-0704-4111-BBEF-3DF55D3441CB}" destId="{3558CD70-A447-419C-A4BB-5C2A0216D66F}" srcOrd="2" destOrd="0" presId="urn:microsoft.com/office/officeart/2005/8/layout/orgChart1"/>
    <dgm:cxn modelId="{A5FA9401-C388-4F2E-8165-5AF594528F85}" type="presParOf" srcId="{3F56A4DD-6E58-4BAE-BC10-B16C4D8D91A4}" destId="{4C0F7DB1-1E87-48D5-9E38-89261414E219}" srcOrd="2" destOrd="0" presId="urn:microsoft.com/office/officeart/2005/8/layout/orgChart1"/>
    <dgm:cxn modelId="{3A36E9B1-B07A-448C-BC30-76E1706CE836}" type="presParOf" srcId="{3F56A4DD-6E58-4BAE-BC10-B16C4D8D91A4}" destId="{20489EBF-23BF-4367-B472-B640AC0A0228}" srcOrd="3" destOrd="0" presId="urn:microsoft.com/office/officeart/2005/8/layout/orgChart1"/>
    <dgm:cxn modelId="{49BD700B-D6E9-42F1-966B-5512D4C01054}" type="presParOf" srcId="{20489EBF-23BF-4367-B472-B640AC0A0228}" destId="{B512E009-A441-43B4-9F5E-62B1340B71A1}" srcOrd="0" destOrd="0" presId="urn:microsoft.com/office/officeart/2005/8/layout/orgChart1"/>
    <dgm:cxn modelId="{1DC681F4-FBC6-4805-B397-0BB833A40849}" type="presParOf" srcId="{B512E009-A441-43B4-9F5E-62B1340B71A1}" destId="{6E4505F6-547C-4A1F-B9FC-8E2FFF36D879}" srcOrd="0" destOrd="0" presId="urn:microsoft.com/office/officeart/2005/8/layout/orgChart1"/>
    <dgm:cxn modelId="{A5A112A9-1472-41FE-99B2-60AB8ED20F58}" type="presParOf" srcId="{B512E009-A441-43B4-9F5E-62B1340B71A1}" destId="{E638B534-6E36-4588-BE12-C35E6A7423F7}" srcOrd="1" destOrd="0" presId="urn:microsoft.com/office/officeart/2005/8/layout/orgChart1"/>
    <dgm:cxn modelId="{D9267D48-4667-4F91-B826-2E71F5B29237}" type="presParOf" srcId="{20489EBF-23BF-4367-B472-B640AC0A0228}" destId="{9A9CD984-5ACE-4198-B968-E3CF318AB507}" srcOrd="1" destOrd="0" presId="urn:microsoft.com/office/officeart/2005/8/layout/orgChart1"/>
    <dgm:cxn modelId="{F335139E-DC4D-4791-B59D-66CB100EC54F}" type="presParOf" srcId="{9A9CD984-5ACE-4198-B968-E3CF318AB507}" destId="{5CB97F16-6C7C-4C7F-B2FC-1193C4C44B44}" srcOrd="0" destOrd="0" presId="urn:microsoft.com/office/officeart/2005/8/layout/orgChart1"/>
    <dgm:cxn modelId="{0A614E27-D285-4F91-8C69-27B53B8E7B83}" type="presParOf" srcId="{9A9CD984-5ACE-4198-B968-E3CF318AB507}" destId="{FFCD832C-D59E-43D0-9834-592D8425B031}" srcOrd="1" destOrd="0" presId="urn:microsoft.com/office/officeart/2005/8/layout/orgChart1"/>
    <dgm:cxn modelId="{D8F8144A-1809-4813-B49A-B81BA11FC1C7}" type="presParOf" srcId="{FFCD832C-D59E-43D0-9834-592D8425B031}" destId="{9FF44E8D-DA8F-4F7E-B40B-410F333EBDBE}" srcOrd="0" destOrd="0" presId="urn:microsoft.com/office/officeart/2005/8/layout/orgChart1"/>
    <dgm:cxn modelId="{54E03764-E45C-4F4B-8717-7BBF1916DBA6}" type="presParOf" srcId="{9FF44E8D-DA8F-4F7E-B40B-410F333EBDBE}" destId="{C992D4E1-3786-4B04-AAC7-1C833C04D217}" srcOrd="0" destOrd="0" presId="urn:microsoft.com/office/officeart/2005/8/layout/orgChart1"/>
    <dgm:cxn modelId="{1DDF29E9-59AD-475A-A9CF-6B439CFDEA86}" type="presParOf" srcId="{9FF44E8D-DA8F-4F7E-B40B-410F333EBDBE}" destId="{E2E33FA5-DC8C-4C9F-8120-4B760330B18B}" srcOrd="1" destOrd="0" presId="urn:microsoft.com/office/officeart/2005/8/layout/orgChart1"/>
    <dgm:cxn modelId="{0499DA11-B844-4FA5-A29E-EBAC58A2DB47}" type="presParOf" srcId="{FFCD832C-D59E-43D0-9834-592D8425B031}" destId="{CD53D562-4DFA-4C0A-B101-A79E3C3DAC0A}" srcOrd="1" destOrd="0" presId="urn:microsoft.com/office/officeart/2005/8/layout/orgChart1"/>
    <dgm:cxn modelId="{B6F4D65F-1586-4FF7-8670-ACCF0C686845}" type="presParOf" srcId="{FFCD832C-D59E-43D0-9834-592D8425B031}" destId="{7C851593-7F8E-4F0E-B0FD-BB61D930CCA9}" srcOrd="2" destOrd="0" presId="urn:microsoft.com/office/officeart/2005/8/layout/orgChart1"/>
    <dgm:cxn modelId="{7552264A-1854-456E-8FEF-D51ACE738D8C}" type="presParOf" srcId="{9A9CD984-5ACE-4198-B968-E3CF318AB507}" destId="{691C3433-7A59-4DB3-8FA7-86D3F99A5A08}" srcOrd="2" destOrd="0" presId="urn:microsoft.com/office/officeart/2005/8/layout/orgChart1"/>
    <dgm:cxn modelId="{E0A0FB7B-9BC9-47D8-860B-3765CA2D8FB5}" type="presParOf" srcId="{9A9CD984-5ACE-4198-B968-E3CF318AB507}" destId="{FF625191-EABF-4519-B970-0879AC7DCAFE}" srcOrd="3" destOrd="0" presId="urn:microsoft.com/office/officeart/2005/8/layout/orgChart1"/>
    <dgm:cxn modelId="{30DB9ED2-056E-4D1E-9E1F-A87FF8F9EEDC}" type="presParOf" srcId="{FF625191-EABF-4519-B970-0879AC7DCAFE}" destId="{120C2C5F-1561-466F-9D77-353E19BDC69D}" srcOrd="0" destOrd="0" presId="urn:microsoft.com/office/officeart/2005/8/layout/orgChart1"/>
    <dgm:cxn modelId="{BCD2DFAA-D41B-4890-8788-E19A0E90E6BA}" type="presParOf" srcId="{120C2C5F-1561-466F-9D77-353E19BDC69D}" destId="{DC196F26-4D23-4CBE-BDF7-1A250F58D64D}" srcOrd="0" destOrd="0" presId="urn:microsoft.com/office/officeart/2005/8/layout/orgChart1"/>
    <dgm:cxn modelId="{5C0BBA88-182F-494E-85E5-2DF2B562EAC6}" type="presParOf" srcId="{120C2C5F-1561-466F-9D77-353E19BDC69D}" destId="{51AF42A9-4900-4AE5-A0D5-C699FF1C4629}" srcOrd="1" destOrd="0" presId="urn:microsoft.com/office/officeart/2005/8/layout/orgChart1"/>
    <dgm:cxn modelId="{81F0078F-3B49-47EF-AD15-C0D8E49F73B8}" type="presParOf" srcId="{FF625191-EABF-4519-B970-0879AC7DCAFE}" destId="{3BB2C8CE-83F7-4DAB-B9AE-CD2415A14B5A}" srcOrd="1" destOrd="0" presId="urn:microsoft.com/office/officeart/2005/8/layout/orgChart1"/>
    <dgm:cxn modelId="{6D919C80-5596-47F6-9ACE-57E5ECDBCFF2}" type="presParOf" srcId="{FF625191-EABF-4519-B970-0879AC7DCAFE}" destId="{EF5E3D36-D618-4739-A819-2D56B1C3B081}" srcOrd="2" destOrd="0" presId="urn:microsoft.com/office/officeart/2005/8/layout/orgChart1"/>
    <dgm:cxn modelId="{564807AD-C581-4B05-9131-273A5EA1393D}" type="presParOf" srcId="{20489EBF-23BF-4367-B472-B640AC0A0228}" destId="{BBBEF4A9-6869-47C5-BF24-F084221F41AF}" srcOrd="2" destOrd="0" presId="urn:microsoft.com/office/officeart/2005/8/layout/orgChart1"/>
    <dgm:cxn modelId="{4B1064A1-9981-471B-8BC7-BEEC565F3A41}" type="presParOf" srcId="{6BF02133-D0D4-437A-A27D-7A03C9033F72}" destId="{562B1F8D-C21C-429A-8BDA-6BFD5AE9A27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0E8DA05-E321-43CB-B612-8A7822348EC4}"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de-DE"/>
        </a:p>
      </dgm:t>
    </dgm:pt>
    <dgm:pt modelId="{8DDA0A38-76A5-4F78-B669-A025EDC9536D}">
      <dgm:prSet phldrT="[Text]"/>
      <dgm:spPr/>
      <dgm:t>
        <a:bodyPr/>
        <a:lstStyle/>
        <a:p>
          <a:r>
            <a:rPr lang="de-DE" dirty="0"/>
            <a:t>Handy</a:t>
          </a:r>
        </a:p>
      </dgm:t>
    </dgm:pt>
    <dgm:pt modelId="{032004B3-936B-41E0-AB0D-2D8DDF11D2BE}" type="parTrans" cxnId="{A8FE9AE8-45BA-4C4F-BC12-2D0B9D64FF11}">
      <dgm:prSet/>
      <dgm:spPr/>
      <dgm:t>
        <a:bodyPr/>
        <a:lstStyle/>
        <a:p>
          <a:endParaRPr lang="de-DE"/>
        </a:p>
      </dgm:t>
    </dgm:pt>
    <dgm:pt modelId="{4EDE363E-1218-453F-A1A0-2471262B17C0}" type="sibTrans" cxnId="{A8FE9AE8-45BA-4C4F-BC12-2D0B9D64FF11}">
      <dgm:prSet/>
      <dgm:spPr/>
      <dgm:t>
        <a:bodyPr/>
        <a:lstStyle/>
        <a:p>
          <a:endParaRPr lang="de-DE"/>
        </a:p>
      </dgm:t>
    </dgm:pt>
    <dgm:pt modelId="{09BDB02D-7987-4351-955B-223233D49ECA}">
      <dgm:prSet phldrT="[Text]"/>
      <dgm:spPr/>
      <dgm:t>
        <a:bodyPr/>
        <a:lstStyle/>
        <a:p>
          <a:r>
            <a:rPr lang="de-DE" dirty="0"/>
            <a:t>Handy für</a:t>
          </a:r>
        </a:p>
      </dgm:t>
    </dgm:pt>
    <dgm:pt modelId="{DBA5AC80-FCA9-44A3-8086-89087A7181CE}" type="parTrans" cxnId="{BF487943-8989-45A9-9C60-B0E40D596C1F}">
      <dgm:prSet/>
      <dgm:spPr/>
      <dgm:t>
        <a:bodyPr/>
        <a:lstStyle/>
        <a:p>
          <a:endParaRPr lang="de-DE"/>
        </a:p>
      </dgm:t>
    </dgm:pt>
    <dgm:pt modelId="{ACE1A03F-7B0D-4E44-9C9B-68CDF13B3BD9}" type="sibTrans" cxnId="{BF487943-8989-45A9-9C60-B0E40D596C1F}">
      <dgm:prSet/>
      <dgm:spPr/>
      <dgm:t>
        <a:bodyPr/>
        <a:lstStyle/>
        <a:p>
          <a:endParaRPr lang="de-DE"/>
        </a:p>
      </dgm:t>
    </dgm:pt>
    <dgm:pt modelId="{489F81E1-6549-4BAA-8AA4-1630BA88529C}">
      <dgm:prSet phldrT="[Text]"/>
      <dgm:spPr/>
      <dgm:t>
        <a:bodyPr/>
        <a:lstStyle/>
        <a:p>
          <a:r>
            <a:rPr lang="de-DE" dirty="0"/>
            <a:t>Handy für Selbständige</a:t>
          </a:r>
        </a:p>
      </dgm:t>
    </dgm:pt>
    <dgm:pt modelId="{7FCC3FAA-AD22-40BF-B5A1-385E2BDD9DAA}" type="parTrans" cxnId="{F79E67CC-644C-43F8-A0FF-50292CBE220D}">
      <dgm:prSet/>
      <dgm:spPr/>
      <dgm:t>
        <a:bodyPr/>
        <a:lstStyle/>
        <a:p>
          <a:endParaRPr lang="de-DE"/>
        </a:p>
      </dgm:t>
    </dgm:pt>
    <dgm:pt modelId="{1C1AD996-40D2-4A45-8DD0-514E2466A6CD}" type="sibTrans" cxnId="{F79E67CC-644C-43F8-A0FF-50292CBE220D}">
      <dgm:prSet/>
      <dgm:spPr/>
      <dgm:t>
        <a:bodyPr/>
        <a:lstStyle/>
        <a:p>
          <a:endParaRPr lang="de-DE"/>
        </a:p>
      </dgm:t>
    </dgm:pt>
    <dgm:pt modelId="{3D17A319-9126-4A6F-BD39-39C48F52AF1E}">
      <dgm:prSet phldrT="[Text]"/>
      <dgm:spPr/>
      <dgm:t>
        <a:bodyPr/>
        <a:lstStyle/>
        <a:p>
          <a:r>
            <a:rPr lang="de-DE" dirty="0"/>
            <a:t>Handy für Senioren</a:t>
          </a:r>
        </a:p>
      </dgm:t>
    </dgm:pt>
    <dgm:pt modelId="{9FF923E5-2493-459C-8BE2-09CA1E97BDCB}" type="parTrans" cxnId="{856BBA14-0CD8-4F7A-88C7-39728433F5D0}">
      <dgm:prSet/>
      <dgm:spPr/>
      <dgm:t>
        <a:bodyPr/>
        <a:lstStyle/>
        <a:p>
          <a:endParaRPr lang="de-DE"/>
        </a:p>
      </dgm:t>
    </dgm:pt>
    <dgm:pt modelId="{5D44335B-C4FF-4F28-84D8-483BF0FC8704}" type="sibTrans" cxnId="{856BBA14-0CD8-4F7A-88C7-39728433F5D0}">
      <dgm:prSet/>
      <dgm:spPr/>
      <dgm:t>
        <a:bodyPr/>
        <a:lstStyle/>
        <a:p>
          <a:endParaRPr lang="de-DE"/>
        </a:p>
      </dgm:t>
    </dgm:pt>
    <dgm:pt modelId="{1938D43B-0EBC-4B1B-BFE5-AE850EA96D4F}">
      <dgm:prSet phldrT="[Text]"/>
      <dgm:spPr/>
      <dgm:t>
        <a:bodyPr/>
        <a:lstStyle/>
        <a:p>
          <a:r>
            <a:rPr lang="de-DE" dirty="0"/>
            <a:t>Handy Verträge</a:t>
          </a:r>
        </a:p>
      </dgm:t>
    </dgm:pt>
    <dgm:pt modelId="{A3B7F2A3-3DC6-4221-9A67-712BCFAE0F61}" type="parTrans" cxnId="{67DBD702-C740-4BD0-BB2E-E5C2ECE82C83}">
      <dgm:prSet/>
      <dgm:spPr/>
      <dgm:t>
        <a:bodyPr/>
        <a:lstStyle/>
        <a:p>
          <a:endParaRPr lang="de-DE"/>
        </a:p>
      </dgm:t>
    </dgm:pt>
    <dgm:pt modelId="{3AC85E13-C96C-47B1-B826-EA85BEE83F03}" type="sibTrans" cxnId="{67DBD702-C740-4BD0-BB2E-E5C2ECE82C83}">
      <dgm:prSet/>
      <dgm:spPr/>
      <dgm:t>
        <a:bodyPr/>
        <a:lstStyle/>
        <a:p>
          <a:endParaRPr lang="de-DE"/>
        </a:p>
      </dgm:t>
    </dgm:pt>
    <dgm:pt modelId="{EBB312E7-E7EC-475A-9EFE-91492B3D2105}">
      <dgm:prSet phldrT="[Text]"/>
      <dgm:spPr/>
      <dgm:t>
        <a:bodyPr/>
        <a:lstStyle/>
        <a:p>
          <a:r>
            <a:rPr lang="de-DE" dirty="0"/>
            <a:t>Private Handy Verträge</a:t>
          </a:r>
        </a:p>
      </dgm:t>
    </dgm:pt>
    <dgm:pt modelId="{5F2054F5-25EC-48A5-B18F-CF01DCDF2014}" type="parTrans" cxnId="{1643C09D-233D-45EA-A779-5F33572FC921}">
      <dgm:prSet/>
      <dgm:spPr/>
      <dgm:t>
        <a:bodyPr/>
        <a:lstStyle/>
        <a:p>
          <a:endParaRPr lang="de-DE"/>
        </a:p>
      </dgm:t>
    </dgm:pt>
    <dgm:pt modelId="{A6D63FB7-C5A7-49D4-AB9E-C704AEF5A45E}" type="sibTrans" cxnId="{1643C09D-233D-45EA-A779-5F33572FC921}">
      <dgm:prSet/>
      <dgm:spPr/>
      <dgm:t>
        <a:bodyPr/>
        <a:lstStyle/>
        <a:p>
          <a:endParaRPr lang="de-DE"/>
        </a:p>
      </dgm:t>
    </dgm:pt>
    <dgm:pt modelId="{60F87929-6316-413E-9FCF-3D4018E9D1F2}" type="pres">
      <dgm:prSet presAssocID="{40E8DA05-E321-43CB-B612-8A7822348EC4}" presName="diagram" presStyleCnt="0">
        <dgm:presLayoutVars>
          <dgm:chPref val="1"/>
          <dgm:dir/>
          <dgm:animOne val="branch"/>
          <dgm:animLvl val="lvl"/>
          <dgm:resizeHandles val="exact"/>
        </dgm:presLayoutVars>
      </dgm:prSet>
      <dgm:spPr/>
    </dgm:pt>
    <dgm:pt modelId="{9CE721A8-E3C6-4B36-A4FD-B7E6376DCD59}" type="pres">
      <dgm:prSet presAssocID="{8DDA0A38-76A5-4F78-B669-A025EDC9536D}" presName="root1" presStyleCnt="0"/>
      <dgm:spPr/>
    </dgm:pt>
    <dgm:pt modelId="{C95B9FDC-9335-448B-BE8F-9FCDC505D334}" type="pres">
      <dgm:prSet presAssocID="{8DDA0A38-76A5-4F78-B669-A025EDC9536D}" presName="LevelOneTextNode" presStyleLbl="node0" presStyleIdx="0" presStyleCnt="1">
        <dgm:presLayoutVars>
          <dgm:chPref val="3"/>
        </dgm:presLayoutVars>
      </dgm:prSet>
      <dgm:spPr/>
    </dgm:pt>
    <dgm:pt modelId="{F11B2F56-781A-43FA-8480-8877956EC398}" type="pres">
      <dgm:prSet presAssocID="{8DDA0A38-76A5-4F78-B669-A025EDC9536D}" presName="level2hierChild" presStyleCnt="0"/>
      <dgm:spPr/>
    </dgm:pt>
    <dgm:pt modelId="{7A23AA5B-E5EF-48F8-9601-92D33B578E5C}" type="pres">
      <dgm:prSet presAssocID="{DBA5AC80-FCA9-44A3-8086-89087A7181CE}" presName="conn2-1" presStyleLbl="parChTrans1D2" presStyleIdx="0" presStyleCnt="2"/>
      <dgm:spPr/>
    </dgm:pt>
    <dgm:pt modelId="{DC8AE43B-57BB-40B6-99E5-9870DC26AF05}" type="pres">
      <dgm:prSet presAssocID="{DBA5AC80-FCA9-44A3-8086-89087A7181CE}" presName="connTx" presStyleLbl="parChTrans1D2" presStyleIdx="0" presStyleCnt="2"/>
      <dgm:spPr/>
    </dgm:pt>
    <dgm:pt modelId="{4CEC3522-1E30-4443-968F-D139AB296056}" type="pres">
      <dgm:prSet presAssocID="{09BDB02D-7987-4351-955B-223233D49ECA}" presName="root2" presStyleCnt="0"/>
      <dgm:spPr/>
    </dgm:pt>
    <dgm:pt modelId="{EFECE83A-B31E-44BA-B385-1A4DA979D55D}" type="pres">
      <dgm:prSet presAssocID="{09BDB02D-7987-4351-955B-223233D49ECA}" presName="LevelTwoTextNode" presStyleLbl="node2" presStyleIdx="0" presStyleCnt="2">
        <dgm:presLayoutVars>
          <dgm:chPref val="3"/>
        </dgm:presLayoutVars>
      </dgm:prSet>
      <dgm:spPr/>
    </dgm:pt>
    <dgm:pt modelId="{4588EB05-28A7-4AB3-A032-6E3DACECB3F6}" type="pres">
      <dgm:prSet presAssocID="{09BDB02D-7987-4351-955B-223233D49ECA}" presName="level3hierChild" presStyleCnt="0"/>
      <dgm:spPr/>
    </dgm:pt>
    <dgm:pt modelId="{53C104B0-4FC4-4B0E-B1F6-DF7061C75D4F}" type="pres">
      <dgm:prSet presAssocID="{7FCC3FAA-AD22-40BF-B5A1-385E2BDD9DAA}" presName="conn2-1" presStyleLbl="parChTrans1D3" presStyleIdx="0" presStyleCnt="3"/>
      <dgm:spPr/>
    </dgm:pt>
    <dgm:pt modelId="{8BC059A2-3C1F-4764-B26E-2C6C6EDD5421}" type="pres">
      <dgm:prSet presAssocID="{7FCC3FAA-AD22-40BF-B5A1-385E2BDD9DAA}" presName="connTx" presStyleLbl="parChTrans1D3" presStyleIdx="0" presStyleCnt="3"/>
      <dgm:spPr/>
    </dgm:pt>
    <dgm:pt modelId="{8F084A07-17E3-44E4-9A2A-92AD73CFE16B}" type="pres">
      <dgm:prSet presAssocID="{489F81E1-6549-4BAA-8AA4-1630BA88529C}" presName="root2" presStyleCnt="0"/>
      <dgm:spPr/>
    </dgm:pt>
    <dgm:pt modelId="{F1A26A75-2AD2-4ACB-B97F-AD57CF358B6B}" type="pres">
      <dgm:prSet presAssocID="{489F81E1-6549-4BAA-8AA4-1630BA88529C}" presName="LevelTwoTextNode" presStyleLbl="node3" presStyleIdx="0" presStyleCnt="3">
        <dgm:presLayoutVars>
          <dgm:chPref val="3"/>
        </dgm:presLayoutVars>
      </dgm:prSet>
      <dgm:spPr/>
    </dgm:pt>
    <dgm:pt modelId="{CFC09FD0-185A-43CB-8CF9-931E284D78B0}" type="pres">
      <dgm:prSet presAssocID="{489F81E1-6549-4BAA-8AA4-1630BA88529C}" presName="level3hierChild" presStyleCnt="0"/>
      <dgm:spPr/>
    </dgm:pt>
    <dgm:pt modelId="{33F81A4F-59C9-41F3-8CBF-87C369A1363E}" type="pres">
      <dgm:prSet presAssocID="{9FF923E5-2493-459C-8BE2-09CA1E97BDCB}" presName="conn2-1" presStyleLbl="parChTrans1D3" presStyleIdx="1" presStyleCnt="3"/>
      <dgm:spPr/>
    </dgm:pt>
    <dgm:pt modelId="{7539068A-7163-4BF1-9D50-00E1367EDF5B}" type="pres">
      <dgm:prSet presAssocID="{9FF923E5-2493-459C-8BE2-09CA1E97BDCB}" presName="connTx" presStyleLbl="parChTrans1D3" presStyleIdx="1" presStyleCnt="3"/>
      <dgm:spPr/>
    </dgm:pt>
    <dgm:pt modelId="{A9D89C26-51B8-489A-A382-EE107F10F3D7}" type="pres">
      <dgm:prSet presAssocID="{3D17A319-9126-4A6F-BD39-39C48F52AF1E}" presName="root2" presStyleCnt="0"/>
      <dgm:spPr/>
    </dgm:pt>
    <dgm:pt modelId="{C98BCE97-81DE-475B-9A4D-C661D66D38CC}" type="pres">
      <dgm:prSet presAssocID="{3D17A319-9126-4A6F-BD39-39C48F52AF1E}" presName="LevelTwoTextNode" presStyleLbl="node3" presStyleIdx="1" presStyleCnt="3">
        <dgm:presLayoutVars>
          <dgm:chPref val="3"/>
        </dgm:presLayoutVars>
      </dgm:prSet>
      <dgm:spPr/>
    </dgm:pt>
    <dgm:pt modelId="{93DD50E4-21C1-4BC7-BBC0-2291F2F7FD9F}" type="pres">
      <dgm:prSet presAssocID="{3D17A319-9126-4A6F-BD39-39C48F52AF1E}" presName="level3hierChild" presStyleCnt="0"/>
      <dgm:spPr/>
    </dgm:pt>
    <dgm:pt modelId="{8F1C4287-8025-4E57-87E0-C227B8EC0061}" type="pres">
      <dgm:prSet presAssocID="{A3B7F2A3-3DC6-4221-9A67-712BCFAE0F61}" presName="conn2-1" presStyleLbl="parChTrans1D2" presStyleIdx="1" presStyleCnt="2"/>
      <dgm:spPr/>
    </dgm:pt>
    <dgm:pt modelId="{825E61C0-4758-4E52-892E-1CD96A0567DC}" type="pres">
      <dgm:prSet presAssocID="{A3B7F2A3-3DC6-4221-9A67-712BCFAE0F61}" presName="connTx" presStyleLbl="parChTrans1D2" presStyleIdx="1" presStyleCnt="2"/>
      <dgm:spPr/>
    </dgm:pt>
    <dgm:pt modelId="{91F34A6B-627C-4FC4-90FE-5FE1E90072F3}" type="pres">
      <dgm:prSet presAssocID="{1938D43B-0EBC-4B1B-BFE5-AE850EA96D4F}" presName="root2" presStyleCnt="0"/>
      <dgm:spPr/>
    </dgm:pt>
    <dgm:pt modelId="{12AA3C71-DEC6-448A-B2A5-83A5A74DB5D9}" type="pres">
      <dgm:prSet presAssocID="{1938D43B-0EBC-4B1B-BFE5-AE850EA96D4F}" presName="LevelTwoTextNode" presStyleLbl="node2" presStyleIdx="1" presStyleCnt="2">
        <dgm:presLayoutVars>
          <dgm:chPref val="3"/>
        </dgm:presLayoutVars>
      </dgm:prSet>
      <dgm:spPr/>
    </dgm:pt>
    <dgm:pt modelId="{D2C43AF7-26BD-4C07-8DB2-E411FA433A75}" type="pres">
      <dgm:prSet presAssocID="{1938D43B-0EBC-4B1B-BFE5-AE850EA96D4F}" presName="level3hierChild" presStyleCnt="0"/>
      <dgm:spPr/>
    </dgm:pt>
    <dgm:pt modelId="{13D1A61A-9D18-4357-89F8-6FFF7A815445}" type="pres">
      <dgm:prSet presAssocID="{5F2054F5-25EC-48A5-B18F-CF01DCDF2014}" presName="conn2-1" presStyleLbl="parChTrans1D3" presStyleIdx="2" presStyleCnt="3"/>
      <dgm:spPr/>
    </dgm:pt>
    <dgm:pt modelId="{3C9111BB-3C3D-4604-9AB2-323AD2FCCFAC}" type="pres">
      <dgm:prSet presAssocID="{5F2054F5-25EC-48A5-B18F-CF01DCDF2014}" presName="connTx" presStyleLbl="parChTrans1D3" presStyleIdx="2" presStyleCnt="3"/>
      <dgm:spPr/>
    </dgm:pt>
    <dgm:pt modelId="{3B26A421-9A09-4DAA-8697-46613BC65C60}" type="pres">
      <dgm:prSet presAssocID="{EBB312E7-E7EC-475A-9EFE-91492B3D2105}" presName="root2" presStyleCnt="0"/>
      <dgm:spPr/>
    </dgm:pt>
    <dgm:pt modelId="{4CBB5DE8-47A4-41E2-B1F2-BACEA236124B}" type="pres">
      <dgm:prSet presAssocID="{EBB312E7-E7EC-475A-9EFE-91492B3D2105}" presName="LevelTwoTextNode" presStyleLbl="node3" presStyleIdx="2" presStyleCnt="3">
        <dgm:presLayoutVars>
          <dgm:chPref val="3"/>
        </dgm:presLayoutVars>
      </dgm:prSet>
      <dgm:spPr/>
    </dgm:pt>
    <dgm:pt modelId="{622DC508-0342-42D7-8984-B55207A411BA}" type="pres">
      <dgm:prSet presAssocID="{EBB312E7-E7EC-475A-9EFE-91492B3D2105}" presName="level3hierChild" presStyleCnt="0"/>
      <dgm:spPr/>
    </dgm:pt>
  </dgm:ptLst>
  <dgm:cxnLst>
    <dgm:cxn modelId="{67DBD702-C740-4BD0-BB2E-E5C2ECE82C83}" srcId="{8DDA0A38-76A5-4F78-B669-A025EDC9536D}" destId="{1938D43B-0EBC-4B1B-BFE5-AE850EA96D4F}" srcOrd="1" destOrd="0" parTransId="{A3B7F2A3-3DC6-4221-9A67-712BCFAE0F61}" sibTransId="{3AC85E13-C96C-47B1-B826-EA85BEE83F03}"/>
    <dgm:cxn modelId="{0353980C-C452-4451-A5C8-F85D6657EAD3}" type="presOf" srcId="{40E8DA05-E321-43CB-B612-8A7822348EC4}" destId="{60F87929-6316-413E-9FCF-3D4018E9D1F2}" srcOrd="0" destOrd="0" presId="urn:microsoft.com/office/officeart/2005/8/layout/hierarchy2"/>
    <dgm:cxn modelId="{C6CCA70D-4A49-4C5C-8027-12B9BE07C6F1}" type="presOf" srcId="{9FF923E5-2493-459C-8BE2-09CA1E97BDCB}" destId="{7539068A-7163-4BF1-9D50-00E1367EDF5B}" srcOrd="1" destOrd="0" presId="urn:microsoft.com/office/officeart/2005/8/layout/hierarchy2"/>
    <dgm:cxn modelId="{91CB220E-179D-4BD0-97C0-96583CF2E555}" type="presOf" srcId="{A3B7F2A3-3DC6-4221-9A67-712BCFAE0F61}" destId="{825E61C0-4758-4E52-892E-1CD96A0567DC}" srcOrd="1" destOrd="0" presId="urn:microsoft.com/office/officeart/2005/8/layout/hierarchy2"/>
    <dgm:cxn modelId="{856BBA14-0CD8-4F7A-88C7-39728433F5D0}" srcId="{09BDB02D-7987-4351-955B-223233D49ECA}" destId="{3D17A319-9126-4A6F-BD39-39C48F52AF1E}" srcOrd="1" destOrd="0" parTransId="{9FF923E5-2493-459C-8BE2-09CA1E97BDCB}" sibTransId="{5D44335B-C4FF-4F28-84D8-483BF0FC8704}"/>
    <dgm:cxn modelId="{DEE9711D-5B23-4B5F-ABCD-308D37AFD0AA}" type="presOf" srcId="{3D17A319-9126-4A6F-BD39-39C48F52AF1E}" destId="{C98BCE97-81DE-475B-9A4D-C661D66D38CC}" srcOrd="0" destOrd="0" presId="urn:microsoft.com/office/officeart/2005/8/layout/hierarchy2"/>
    <dgm:cxn modelId="{C1A7EB1D-90E2-4548-AB0F-33F9CE705E60}" type="presOf" srcId="{489F81E1-6549-4BAA-8AA4-1630BA88529C}" destId="{F1A26A75-2AD2-4ACB-B97F-AD57CF358B6B}" srcOrd="0" destOrd="0" presId="urn:microsoft.com/office/officeart/2005/8/layout/hierarchy2"/>
    <dgm:cxn modelId="{E892821E-E3D7-46BD-A7CA-9E65B18143B3}" type="presOf" srcId="{1938D43B-0EBC-4B1B-BFE5-AE850EA96D4F}" destId="{12AA3C71-DEC6-448A-B2A5-83A5A74DB5D9}" srcOrd="0" destOrd="0" presId="urn:microsoft.com/office/officeart/2005/8/layout/hierarchy2"/>
    <dgm:cxn modelId="{E5F1A32E-2399-4403-B5C1-01784BA49460}" type="presOf" srcId="{DBA5AC80-FCA9-44A3-8086-89087A7181CE}" destId="{DC8AE43B-57BB-40B6-99E5-9870DC26AF05}" srcOrd="1" destOrd="0" presId="urn:microsoft.com/office/officeart/2005/8/layout/hierarchy2"/>
    <dgm:cxn modelId="{DDD92636-A660-4564-BD7E-473CA7F04D3E}" type="presOf" srcId="{DBA5AC80-FCA9-44A3-8086-89087A7181CE}" destId="{7A23AA5B-E5EF-48F8-9601-92D33B578E5C}" srcOrd="0" destOrd="0" presId="urn:microsoft.com/office/officeart/2005/8/layout/hierarchy2"/>
    <dgm:cxn modelId="{7193B442-D092-41AF-AA1A-679EFDFD9233}" type="presOf" srcId="{09BDB02D-7987-4351-955B-223233D49ECA}" destId="{EFECE83A-B31E-44BA-B385-1A4DA979D55D}" srcOrd="0" destOrd="0" presId="urn:microsoft.com/office/officeart/2005/8/layout/hierarchy2"/>
    <dgm:cxn modelId="{BF487943-8989-45A9-9C60-B0E40D596C1F}" srcId="{8DDA0A38-76A5-4F78-B669-A025EDC9536D}" destId="{09BDB02D-7987-4351-955B-223233D49ECA}" srcOrd="0" destOrd="0" parTransId="{DBA5AC80-FCA9-44A3-8086-89087A7181CE}" sibTransId="{ACE1A03F-7B0D-4E44-9C9B-68CDF13B3BD9}"/>
    <dgm:cxn modelId="{E7AF0545-EF75-4F9A-83FD-0C04E99B1D74}" type="presOf" srcId="{5F2054F5-25EC-48A5-B18F-CF01DCDF2014}" destId="{3C9111BB-3C3D-4604-9AB2-323AD2FCCFAC}" srcOrd="1" destOrd="0" presId="urn:microsoft.com/office/officeart/2005/8/layout/hierarchy2"/>
    <dgm:cxn modelId="{6C030A6D-EFCB-47B3-8484-8A6EA24EED1C}" type="presOf" srcId="{A3B7F2A3-3DC6-4221-9A67-712BCFAE0F61}" destId="{8F1C4287-8025-4E57-87E0-C227B8EC0061}" srcOrd="0" destOrd="0" presId="urn:microsoft.com/office/officeart/2005/8/layout/hierarchy2"/>
    <dgm:cxn modelId="{A4220B53-E427-40AC-8EED-2EFF6BF4436A}" type="presOf" srcId="{7FCC3FAA-AD22-40BF-B5A1-385E2BDD9DAA}" destId="{8BC059A2-3C1F-4764-B26E-2C6C6EDD5421}" srcOrd="1" destOrd="0" presId="urn:microsoft.com/office/officeart/2005/8/layout/hierarchy2"/>
    <dgm:cxn modelId="{1643C09D-233D-45EA-A779-5F33572FC921}" srcId="{1938D43B-0EBC-4B1B-BFE5-AE850EA96D4F}" destId="{EBB312E7-E7EC-475A-9EFE-91492B3D2105}" srcOrd="0" destOrd="0" parTransId="{5F2054F5-25EC-48A5-B18F-CF01DCDF2014}" sibTransId="{A6D63FB7-C5A7-49D4-AB9E-C704AEF5A45E}"/>
    <dgm:cxn modelId="{B83B91BA-313D-4991-AF2F-74C4D441059B}" type="presOf" srcId="{7FCC3FAA-AD22-40BF-B5A1-385E2BDD9DAA}" destId="{53C104B0-4FC4-4B0E-B1F6-DF7061C75D4F}" srcOrd="0" destOrd="0" presId="urn:microsoft.com/office/officeart/2005/8/layout/hierarchy2"/>
    <dgm:cxn modelId="{F79E67CC-644C-43F8-A0FF-50292CBE220D}" srcId="{09BDB02D-7987-4351-955B-223233D49ECA}" destId="{489F81E1-6549-4BAA-8AA4-1630BA88529C}" srcOrd="0" destOrd="0" parTransId="{7FCC3FAA-AD22-40BF-B5A1-385E2BDD9DAA}" sibTransId="{1C1AD996-40D2-4A45-8DD0-514E2466A6CD}"/>
    <dgm:cxn modelId="{44DD20E5-F8D5-4A84-BFC2-23D2FD0E6649}" type="presOf" srcId="{EBB312E7-E7EC-475A-9EFE-91492B3D2105}" destId="{4CBB5DE8-47A4-41E2-B1F2-BACEA236124B}" srcOrd="0" destOrd="0" presId="urn:microsoft.com/office/officeart/2005/8/layout/hierarchy2"/>
    <dgm:cxn modelId="{A8FE9AE8-45BA-4C4F-BC12-2D0B9D64FF11}" srcId="{40E8DA05-E321-43CB-B612-8A7822348EC4}" destId="{8DDA0A38-76A5-4F78-B669-A025EDC9536D}" srcOrd="0" destOrd="0" parTransId="{032004B3-936B-41E0-AB0D-2D8DDF11D2BE}" sibTransId="{4EDE363E-1218-453F-A1A0-2471262B17C0}"/>
    <dgm:cxn modelId="{DFE5DDEA-DEB7-4EB5-930A-CD1C75A62847}" type="presOf" srcId="{8DDA0A38-76A5-4F78-B669-A025EDC9536D}" destId="{C95B9FDC-9335-448B-BE8F-9FCDC505D334}" srcOrd="0" destOrd="0" presId="urn:microsoft.com/office/officeart/2005/8/layout/hierarchy2"/>
    <dgm:cxn modelId="{A64630F0-22DE-46F7-B5A3-36C30BE91F81}" type="presOf" srcId="{9FF923E5-2493-459C-8BE2-09CA1E97BDCB}" destId="{33F81A4F-59C9-41F3-8CBF-87C369A1363E}" srcOrd="0" destOrd="0" presId="urn:microsoft.com/office/officeart/2005/8/layout/hierarchy2"/>
    <dgm:cxn modelId="{7BFBF9F2-D0F8-4518-8B1D-9F93C14DC6DD}" type="presOf" srcId="{5F2054F5-25EC-48A5-B18F-CF01DCDF2014}" destId="{13D1A61A-9D18-4357-89F8-6FFF7A815445}" srcOrd="0" destOrd="0" presId="urn:microsoft.com/office/officeart/2005/8/layout/hierarchy2"/>
    <dgm:cxn modelId="{30A6D884-E751-4749-ADF7-5629A9FC3C7A}" type="presParOf" srcId="{60F87929-6316-413E-9FCF-3D4018E9D1F2}" destId="{9CE721A8-E3C6-4B36-A4FD-B7E6376DCD59}" srcOrd="0" destOrd="0" presId="urn:microsoft.com/office/officeart/2005/8/layout/hierarchy2"/>
    <dgm:cxn modelId="{4D9592DF-CF38-48CF-8D9E-02ED90B0AFC5}" type="presParOf" srcId="{9CE721A8-E3C6-4B36-A4FD-B7E6376DCD59}" destId="{C95B9FDC-9335-448B-BE8F-9FCDC505D334}" srcOrd="0" destOrd="0" presId="urn:microsoft.com/office/officeart/2005/8/layout/hierarchy2"/>
    <dgm:cxn modelId="{AB9E1874-6298-4BD9-BA12-016071402360}" type="presParOf" srcId="{9CE721A8-E3C6-4B36-A4FD-B7E6376DCD59}" destId="{F11B2F56-781A-43FA-8480-8877956EC398}" srcOrd="1" destOrd="0" presId="urn:microsoft.com/office/officeart/2005/8/layout/hierarchy2"/>
    <dgm:cxn modelId="{3DCDCC1C-90F2-4848-B7F9-FB01F2FB2636}" type="presParOf" srcId="{F11B2F56-781A-43FA-8480-8877956EC398}" destId="{7A23AA5B-E5EF-48F8-9601-92D33B578E5C}" srcOrd="0" destOrd="0" presId="urn:microsoft.com/office/officeart/2005/8/layout/hierarchy2"/>
    <dgm:cxn modelId="{8653316F-F9F5-4910-8590-B1A0B8EA40DC}" type="presParOf" srcId="{7A23AA5B-E5EF-48F8-9601-92D33B578E5C}" destId="{DC8AE43B-57BB-40B6-99E5-9870DC26AF05}" srcOrd="0" destOrd="0" presId="urn:microsoft.com/office/officeart/2005/8/layout/hierarchy2"/>
    <dgm:cxn modelId="{96BDF04B-30A6-48B6-8BD2-AC75C8436512}" type="presParOf" srcId="{F11B2F56-781A-43FA-8480-8877956EC398}" destId="{4CEC3522-1E30-4443-968F-D139AB296056}" srcOrd="1" destOrd="0" presId="urn:microsoft.com/office/officeart/2005/8/layout/hierarchy2"/>
    <dgm:cxn modelId="{8B0F3DC4-33D4-49EE-BEF7-2275B5335965}" type="presParOf" srcId="{4CEC3522-1E30-4443-968F-D139AB296056}" destId="{EFECE83A-B31E-44BA-B385-1A4DA979D55D}" srcOrd="0" destOrd="0" presId="urn:microsoft.com/office/officeart/2005/8/layout/hierarchy2"/>
    <dgm:cxn modelId="{A1499C25-B41F-4071-8E9B-21ED33259D7B}" type="presParOf" srcId="{4CEC3522-1E30-4443-968F-D139AB296056}" destId="{4588EB05-28A7-4AB3-A032-6E3DACECB3F6}" srcOrd="1" destOrd="0" presId="urn:microsoft.com/office/officeart/2005/8/layout/hierarchy2"/>
    <dgm:cxn modelId="{19952943-3AAD-4DAB-AC2E-FC5D31ADEE2D}" type="presParOf" srcId="{4588EB05-28A7-4AB3-A032-6E3DACECB3F6}" destId="{53C104B0-4FC4-4B0E-B1F6-DF7061C75D4F}" srcOrd="0" destOrd="0" presId="urn:microsoft.com/office/officeart/2005/8/layout/hierarchy2"/>
    <dgm:cxn modelId="{06567147-73B6-43B6-B4B1-B5B63D4ABF88}" type="presParOf" srcId="{53C104B0-4FC4-4B0E-B1F6-DF7061C75D4F}" destId="{8BC059A2-3C1F-4764-B26E-2C6C6EDD5421}" srcOrd="0" destOrd="0" presId="urn:microsoft.com/office/officeart/2005/8/layout/hierarchy2"/>
    <dgm:cxn modelId="{C6856C73-C7AF-403A-BEFE-B4B5177EF45E}" type="presParOf" srcId="{4588EB05-28A7-4AB3-A032-6E3DACECB3F6}" destId="{8F084A07-17E3-44E4-9A2A-92AD73CFE16B}" srcOrd="1" destOrd="0" presId="urn:microsoft.com/office/officeart/2005/8/layout/hierarchy2"/>
    <dgm:cxn modelId="{4B4DBF1E-3D5B-4A0C-8851-E496B3E54306}" type="presParOf" srcId="{8F084A07-17E3-44E4-9A2A-92AD73CFE16B}" destId="{F1A26A75-2AD2-4ACB-B97F-AD57CF358B6B}" srcOrd="0" destOrd="0" presId="urn:microsoft.com/office/officeart/2005/8/layout/hierarchy2"/>
    <dgm:cxn modelId="{6F85D52F-EE31-455A-B150-2888552BFCAC}" type="presParOf" srcId="{8F084A07-17E3-44E4-9A2A-92AD73CFE16B}" destId="{CFC09FD0-185A-43CB-8CF9-931E284D78B0}" srcOrd="1" destOrd="0" presId="urn:microsoft.com/office/officeart/2005/8/layout/hierarchy2"/>
    <dgm:cxn modelId="{28BE6030-A32D-46E3-A62F-D1C6949EF4DF}" type="presParOf" srcId="{4588EB05-28A7-4AB3-A032-6E3DACECB3F6}" destId="{33F81A4F-59C9-41F3-8CBF-87C369A1363E}" srcOrd="2" destOrd="0" presId="urn:microsoft.com/office/officeart/2005/8/layout/hierarchy2"/>
    <dgm:cxn modelId="{FB2EC80B-BAEC-43D2-9CEB-F71D98CD5B99}" type="presParOf" srcId="{33F81A4F-59C9-41F3-8CBF-87C369A1363E}" destId="{7539068A-7163-4BF1-9D50-00E1367EDF5B}" srcOrd="0" destOrd="0" presId="urn:microsoft.com/office/officeart/2005/8/layout/hierarchy2"/>
    <dgm:cxn modelId="{B1521BD9-33ED-46BE-9F5F-0492873111DF}" type="presParOf" srcId="{4588EB05-28A7-4AB3-A032-6E3DACECB3F6}" destId="{A9D89C26-51B8-489A-A382-EE107F10F3D7}" srcOrd="3" destOrd="0" presId="urn:microsoft.com/office/officeart/2005/8/layout/hierarchy2"/>
    <dgm:cxn modelId="{7F761F86-3701-4861-A2FA-B3DA215B0159}" type="presParOf" srcId="{A9D89C26-51B8-489A-A382-EE107F10F3D7}" destId="{C98BCE97-81DE-475B-9A4D-C661D66D38CC}" srcOrd="0" destOrd="0" presId="urn:microsoft.com/office/officeart/2005/8/layout/hierarchy2"/>
    <dgm:cxn modelId="{4148E901-1306-4DB5-A843-CB876809679F}" type="presParOf" srcId="{A9D89C26-51B8-489A-A382-EE107F10F3D7}" destId="{93DD50E4-21C1-4BC7-BBC0-2291F2F7FD9F}" srcOrd="1" destOrd="0" presId="urn:microsoft.com/office/officeart/2005/8/layout/hierarchy2"/>
    <dgm:cxn modelId="{B6578053-2392-456F-85F9-5A7893BC89C1}" type="presParOf" srcId="{F11B2F56-781A-43FA-8480-8877956EC398}" destId="{8F1C4287-8025-4E57-87E0-C227B8EC0061}" srcOrd="2" destOrd="0" presId="urn:microsoft.com/office/officeart/2005/8/layout/hierarchy2"/>
    <dgm:cxn modelId="{3DBD5155-F9E2-4E73-A6E0-934518CB538D}" type="presParOf" srcId="{8F1C4287-8025-4E57-87E0-C227B8EC0061}" destId="{825E61C0-4758-4E52-892E-1CD96A0567DC}" srcOrd="0" destOrd="0" presId="urn:microsoft.com/office/officeart/2005/8/layout/hierarchy2"/>
    <dgm:cxn modelId="{BD16248F-5D6E-4672-877F-1A47A6FEEBBF}" type="presParOf" srcId="{F11B2F56-781A-43FA-8480-8877956EC398}" destId="{91F34A6B-627C-4FC4-90FE-5FE1E90072F3}" srcOrd="3" destOrd="0" presId="urn:microsoft.com/office/officeart/2005/8/layout/hierarchy2"/>
    <dgm:cxn modelId="{0050CB88-5C31-4C1F-917B-EE3D05A72D3C}" type="presParOf" srcId="{91F34A6B-627C-4FC4-90FE-5FE1E90072F3}" destId="{12AA3C71-DEC6-448A-B2A5-83A5A74DB5D9}" srcOrd="0" destOrd="0" presId="urn:microsoft.com/office/officeart/2005/8/layout/hierarchy2"/>
    <dgm:cxn modelId="{EFBF647C-1D6A-49F9-881C-71C3DC427DBC}" type="presParOf" srcId="{91F34A6B-627C-4FC4-90FE-5FE1E90072F3}" destId="{D2C43AF7-26BD-4C07-8DB2-E411FA433A75}" srcOrd="1" destOrd="0" presId="urn:microsoft.com/office/officeart/2005/8/layout/hierarchy2"/>
    <dgm:cxn modelId="{1657DE4D-A2E3-4341-86F3-F436E8FFD1F8}" type="presParOf" srcId="{D2C43AF7-26BD-4C07-8DB2-E411FA433A75}" destId="{13D1A61A-9D18-4357-89F8-6FFF7A815445}" srcOrd="0" destOrd="0" presId="urn:microsoft.com/office/officeart/2005/8/layout/hierarchy2"/>
    <dgm:cxn modelId="{D2AFE336-DFD6-4A3F-9804-7FB245948ABB}" type="presParOf" srcId="{13D1A61A-9D18-4357-89F8-6FFF7A815445}" destId="{3C9111BB-3C3D-4604-9AB2-323AD2FCCFAC}" srcOrd="0" destOrd="0" presId="urn:microsoft.com/office/officeart/2005/8/layout/hierarchy2"/>
    <dgm:cxn modelId="{9B3DA52B-A7A0-4684-BC25-365C6F84DDE7}" type="presParOf" srcId="{D2C43AF7-26BD-4C07-8DB2-E411FA433A75}" destId="{3B26A421-9A09-4DAA-8697-46613BC65C60}" srcOrd="1" destOrd="0" presId="urn:microsoft.com/office/officeart/2005/8/layout/hierarchy2"/>
    <dgm:cxn modelId="{AA9E7E72-572A-4778-8557-EECE42118CA1}" type="presParOf" srcId="{3B26A421-9A09-4DAA-8697-46613BC65C60}" destId="{4CBB5DE8-47A4-41E2-B1F2-BACEA236124B}" srcOrd="0" destOrd="0" presId="urn:microsoft.com/office/officeart/2005/8/layout/hierarchy2"/>
    <dgm:cxn modelId="{7EF3D5D4-B5A6-48B7-B70D-F3AE376289D0}" type="presParOf" srcId="{3B26A421-9A09-4DAA-8697-46613BC65C60}" destId="{622DC508-0342-42D7-8984-B55207A411BA}"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D7CEF7-9DC4-4D60-A344-27E09E657159}">
      <dsp:nvSpPr>
        <dsp:cNvPr id="0" name=""/>
        <dsp:cNvSpPr/>
      </dsp:nvSpPr>
      <dsp:spPr>
        <a:xfrm>
          <a:off x="1872146" y="1471"/>
          <a:ext cx="1361107" cy="88471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de-DE" sz="1900" kern="1200" dirty="0"/>
            <a:t>Sehen</a:t>
          </a:r>
        </a:p>
      </dsp:txBody>
      <dsp:txXfrm>
        <a:off x="1915334" y="44659"/>
        <a:ext cx="1274731" cy="798343"/>
      </dsp:txXfrm>
    </dsp:sp>
    <dsp:sp modelId="{F1DF138F-BA00-4EC1-BB89-C3DB09FC0E44}">
      <dsp:nvSpPr>
        <dsp:cNvPr id="0" name=""/>
        <dsp:cNvSpPr/>
      </dsp:nvSpPr>
      <dsp:spPr>
        <a:xfrm>
          <a:off x="786124" y="443831"/>
          <a:ext cx="3533151" cy="3533151"/>
        </a:xfrm>
        <a:custGeom>
          <a:avLst/>
          <a:gdLst/>
          <a:ahLst/>
          <a:cxnLst/>
          <a:rect l="0" t="0" r="0" b="0"/>
          <a:pathLst>
            <a:path>
              <a:moveTo>
                <a:pt x="2456467" y="140279"/>
              </a:moveTo>
              <a:arcTo wR="1766575" hR="1766575" stAng="17579229" swAng="1960105"/>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E7A271B-3BCA-4713-B63B-52D475694944}">
      <dsp:nvSpPr>
        <dsp:cNvPr id="0" name=""/>
        <dsp:cNvSpPr/>
      </dsp:nvSpPr>
      <dsp:spPr>
        <a:xfrm>
          <a:off x="3552259" y="1222145"/>
          <a:ext cx="1361107" cy="88471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de-DE" sz="1900" kern="1200" dirty="0"/>
            <a:t>Riechen</a:t>
          </a:r>
        </a:p>
      </dsp:txBody>
      <dsp:txXfrm>
        <a:off x="3595447" y="1265333"/>
        <a:ext cx="1274731" cy="798343"/>
      </dsp:txXfrm>
    </dsp:sp>
    <dsp:sp modelId="{4CC412F6-2E88-40AD-A573-ABC678797A65}">
      <dsp:nvSpPr>
        <dsp:cNvPr id="0" name=""/>
        <dsp:cNvSpPr/>
      </dsp:nvSpPr>
      <dsp:spPr>
        <a:xfrm>
          <a:off x="786124" y="443831"/>
          <a:ext cx="3533151" cy="3533151"/>
        </a:xfrm>
        <a:custGeom>
          <a:avLst/>
          <a:gdLst/>
          <a:ahLst/>
          <a:cxnLst/>
          <a:rect l="0" t="0" r="0" b="0"/>
          <a:pathLst>
            <a:path>
              <a:moveTo>
                <a:pt x="3530741" y="1674320"/>
              </a:moveTo>
              <a:arcTo wR="1766575" hR="1766575" stAng="21420391" swAng="2195202"/>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8CB0E25-1915-4331-B18C-6F9509AA3640}">
      <dsp:nvSpPr>
        <dsp:cNvPr id="0" name=""/>
        <dsp:cNvSpPr/>
      </dsp:nvSpPr>
      <dsp:spPr>
        <a:xfrm>
          <a:off x="2910513" y="3197237"/>
          <a:ext cx="1361107" cy="884719"/>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de-DE" sz="1900" kern="1200" dirty="0"/>
            <a:t>Schmecken</a:t>
          </a:r>
        </a:p>
      </dsp:txBody>
      <dsp:txXfrm>
        <a:off x="2953701" y="3240425"/>
        <a:ext cx="1274731" cy="798343"/>
      </dsp:txXfrm>
    </dsp:sp>
    <dsp:sp modelId="{0A30D805-815C-49D6-A590-B82F07F0EB19}">
      <dsp:nvSpPr>
        <dsp:cNvPr id="0" name=""/>
        <dsp:cNvSpPr/>
      </dsp:nvSpPr>
      <dsp:spPr>
        <a:xfrm>
          <a:off x="786124" y="443831"/>
          <a:ext cx="3533151" cy="3533151"/>
        </a:xfrm>
        <a:custGeom>
          <a:avLst/>
          <a:gdLst/>
          <a:ahLst/>
          <a:cxnLst/>
          <a:rect l="0" t="0" r="0" b="0"/>
          <a:pathLst>
            <a:path>
              <a:moveTo>
                <a:pt x="2117378" y="3497970"/>
              </a:moveTo>
              <a:arcTo wR="1766575" hR="1766575" stAng="4712772" swAng="1374456"/>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E7E0C00-6D52-4A50-8D46-CA6776277583}">
      <dsp:nvSpPr>
        <dsp:cNvPr id="0" name=""/>
        <dsp:cNvSpPr/>
      </dsp:nvSpPr>
      <dsp:spPr>
        <a:xfrm>
          <a:off x="833778" y="3197237"/>
          <a:ext cx="1361107" cy="88471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de-DE" sz="1900" kern="1200" dirty="0"/>
            <a:t>Tasten</a:t>
          </a:r>
        </a:p>
      </dsp:txBody>
      <dsp:txXfrm>
        <a:off x="876966" y="3240425"/>
        <a:ext cx="1274731" cy="798343"/>
      </dsp:txXfrm>
    </dsp:sp>
    <dsp:sp modelId="{000493B3-6A94-4049-839D-6C69A59B4E31}">
      <dsp:nvSpPr>
        <dsp:cNvPr id="0" name=""/>
        <dsp:cNvSpPr/>
      </dsp:nvSpPr>
      <dsp:spPr>
        <a:xfrm>
          <a:off x="786124" y="443831"/>
          <a:ext cx="3533151" cy="3533151"/>
        </a:xfrm>
        <a:custGeom>
          <a:avLst/>
          <a:gdLst/>
          <a:ahLst/>
          <a:cxnLst/>
          <a:rect l="0" t="0" r="0" b="0"/>
          <a:pathLst>
            <a:path>
              <a:moveTo>
                <a:pt x="295041" y="2744009"/>
              </a:moveTo>
              <a:arcTo wR="1766575" hR="1766575" stAng="8784408" swAng="2195202"/>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FE380FA-66E8-48A0-9419-49C70785DCB7}">
      <dsp:nvSpPr>
        <dsp:cNvPr id="0" name=""/>
        <dsp:cNvSpPr/>
      </dsp:nvSpPr>
      <dsp:spPr>
        <a:xfrm>
          <a:off x="192032" y="1222145"/>
          <a:ext cx="1361107" cy="884719"/>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de-DE" sz="1900" kern="1200" dirty="0"/>
            <a:t>Hören</a:t>
          </a:r>
        </a:p>
      </dsp:txBody>
      <dsp:txXfrm>
        <a:off x="235220" y="1265333"/>
        <a:ext cx="1274731" cy="798343"/>
      </dsp:txXfrm>
    </dsp:sp>
    <dsp:sp modelId="{3F77B05C-A640-4C21-ADE0-0073DF120D53}">
      <dsp:nvSpPr>
        <dsp:cNvPr id="0" name=""/>
        <dsp:cNvSpPr/>
      </dsp:nvSpPr>
      <dsp:spPr>
        <a:xfrm>
          <a:off x="786124" y="443831"/>
          <a:ext cx="3533151" cy="3533151"/>
        </a:xfrm>
        <a:custGeom>
          <a:avLst/>
          <a:gdLst/>
          <a:ahLst/>
          <a:cxnLst/>
          <a:rect l="0" t="0" r="0" b="0"/>
          <a:pathLst>
            <a:path>
              <a:moveTo>
                <a:pt x="307983" y="769932"/>
              </a:moveTo>
              <a:arcTo wR="1766575" hR="1766575" stAng="12860666" swAng="1960105"/>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E2404C-BAAC-4B49-95B5-964C4C3548AF}">
      <dsp:nvSpPr>
        <dsp:cNvPr id="0" name=""/>
        <dsp:cNvSpPr/>
      </dsp:nvSpPr>
      <dsp:spPr>
        <a:xfrm>
          <a:off x="1940891" y="1078"/>
          <a:ext cx="1348408" cy="87646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de-DE" sz="2900" kern="1200" dirty="0"/>
            <a:t>Bilder</a:t>
          </a:r>
        </a:p>
      </dsp:txBody>
      <dsp:txXfrm>
        <a:off x="1983676" y="43863"/>
        <a:ext cx="1262838" cy="790895"/>
      </dsp:txXfrm>
    </dsp:sp>
    <dsp:sp modelId="{DF2A3F5E-AC48-4EBD-A0C2-945ABDAA226B}">
      <dsp:nvSpPr>
        <dsp:cNvPr id="0" name=""/>
        <dsp:cNvSpPr/>
      </dsp:nvSpPr>
      <dsp:spPr>
        <a:xfrm>
          <a:off x="864615" y="439311"/>
          <a:ext cx="3500959" cy="3500959"/>
        </a:xfrm>
        <a:custGeom>
          <a:avLst/>
          <a:gdLst/>
          <a:ahLst/>
          <a:cxnLst/>
          <a:rect l="0" t="0" r="0" b="0"/>
          <a:pathLst>
            <a:path>
              <a:moveTo>
                <a:pt x="2433939" y="138939"/>
              </a:moveTo>
              <a:arcTo wR="1750479" hR="1750479" stAng="17578918" swAng="1960639"/>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55B91BB-8AEF-45C6-BCC0-A8C8CF63100B}">
      <dsp:nvSpPr>
        <dsp:cNvPr id="0" name=""/>
        <dsp:cNvSpPr/>
      </dsp:nvSpPr>
      <dsp:spPr>
        <a:xfrm>
          <a:off x="3605696" y="1210630"/>
          <a:ext cx="1348408" cy="876465"/>
        </a:xfrm>
        <a:prstGeom prst="roundRect">
          <a:avLst/>
        </a:prstGeom>
        <a:solidFill>
          <a:schemeClr val="accent4">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de-DE" sz="2900" kern="1200" dirty="0"/>
            <a:t>Videos</a:t>
          </a:r>
        </a:p>
      </dsp:txBody>
      <dsp:txXfrm>
        <a:off x="3648481" y="1253415"/>
        <a:ext cx="1262838" cy="790895"/>
      </dsp:txXfrm>
    </dsp:sp>
    <dsp:sp modelId="{27CDC2DA-4590-41A6-BCF0-CD65044E461A}">
      <dsp:nvSpPr>
        <dsp:cNvPr id="0" name=""/>
        <dsp:cNvSpPr/>
      </dsp:nvSpPr>
      <dsp:spPr>
        <a:xfrm>
          <a:off x="864615" y="439311"/>
          <a:ext cx="3500959" cy="3500959"/>
        </a:xfrm>
        <a:custGeom>
          <a:avLst/>
          <a:gdLst/>
          <a:ahLst/>
          <a:cxnLst/>
          <a:rect l="0" t="0" r="0" b="0"/>
          <a:pathLst>
            <a:path>
              <a:moveTo>
                <a:pt x="3498565" y="1658970"/>
              </a:moveTo>
              <a:arcTo wR="1750479" hR="1750479" stAng="21420205" swAng="2195612"/>
            </a:path>
          </a:pathLst>
        </a:custGeom>
        <a:noFill/>
        <a:ln w="6350" cap="flat" cmpd="sng" algn="ctr">
          <a:solidFill>
            <a:schemeClr val="accent4">
              <a:hueOff val="2598923"/>
              <a:satOff val="-11992"/>
              <a:lumOff val="441"/>
              <a:alphaOff val="0"/>
            </a:schemeClr>
          </a:solidFill>
          <a:prstDash val="solid"/>
          <a:miter lim="800000"/>
        </a:ln>
        <a:effectLst/>
      </dsp:spPr>
      <dsp:style>
        <a:lnRef idx="1">
          <a:scrgbClr r="0" g="0" b="0"/>
        </a:lnRef>
        <a:fillRef idx="0">
          <a:scrgbClr r="0" g="0" b="0"/>
        </a:fillRef>
        <a:effectRef idx="0">
          <a:scrgbClr r="0" g="0" b="0"/>
        </a:effectRef>
        <a:fontRef idx="minor"/>
      </dsp:style>
    </dsp:sp>
    <dsp:sp modelId="{55DA8ACF-9790-4D14-87C3-CA050CCC336D}">
      <dsp:nvSpPr>
        <dsp:cNvPr id="0" name=""/>
        <dsp:cNvSpPr/>
      </dsp:nvSpPr>
      <dsp:spPr>
        <a:xfrm>
          <a:off x="2969797" y="3167725"/>
          <a:ext cx="1348408" cy="876465"/>
        </a:xfrm>
        <a:prstGeom prst="roundRect">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de-DE" sz="2900" kern="1200" dirty="0"/>
            <a:t>Audios</a:t>
          </a:r>
        </a:p>
      </dsp:txBody>
      <dsp:txXfrm>
        <a:off x="3012582" y="3210510"/>
        <a:ext cx="1262838" cy="790895"/>
      </dsp:txXfrm>
    </dsp:sp>
    <dsp:sp modelId="{4991FD4B-3173-4BB3-BC24-6186409A6A72}">
      <dsp:nvSpPr>
        <dsp:cNvPr id="0" name=""/>
        <dsp:cNvSpPr/>
      </dsp:nvSpPr>
      <dsp:spPr>
        <a:xfrm>
          <a:off x="864615" y="439311"/>
          <a:ext cx="3500959" cy="3500959"/>
        </a:xfrm>
        <a:custGeom>
          <a:avLst/>
          <a:gdLst/>
          <a:ahLst/>
          <a:cxnLst/>
          <a:rect l="0" t="0" r="0" b="0"/>
          <a:pathLst>
            <a:path>
              <a:moveTo>
                <a:pt x="2098231" y="3466068"/>
              </a:moveTo>
              <a:arcTo wR="1750479" hR="1750479" stAng="4712480" swAng="1375040"/>
            </a:path>
          </a:pathLst>
        </a:custGeom>
        <a:noFill/>
        <a:ln w="6350" cap="flat" cmpd="sng" algn="ctr">
          <a:solidFill>
            <a:schemeClr val="accent4">
              <a:hueOff val="5197846"/>
              <a:satOff val="-23984"/>
              <a:lumOff val="883"/>
              <a:alphaOff val="0"/>
            </a:schemeClr>
          </a:solidFill>
          <a:prstDash val="solid"/>
          <a:miter lim="800000"/>
        </a:ln>
        <a:effectLst/>
      </dsp:spPr>
      <dsp:style>
        <a:lnRef idx="1">
          <a:scrgbClr r="0" g="0" b="0"/>
        </a:lnRef>
        <a:fillRef idx="0">
          <a:scrgbClr r="0" g="0" b="0"/>
        </a:fillRef>
        <a:effectRef idx="0">
          <a:scrgbClr r="0" g="0" b="0"/>
        </a:effectRef>
        <a:fontRef idx="minor"/>
      </dsp:style>
    </dsp:sp>
    <dsp:sp modelId="{9FA5AD90-0CC8-4C1A-A6C1-DD09CDAB9D1C}">
      <dsp:nvSpPr>
        <dsp:cNvPr id="0" name=""/>
        <dsp:cNvSpPr/>
      </dsp:nvSpPr>
      <dsp:spPr>
        <a:xfrm>
          <a:off x="911985" y="3167725"/>
          <a:ext cx="1348408" cy="876465"/>
        </a:xfrm>
        <a:prstGeom prst="roundRect">
          <a:avLst/>
        </a:prstGeom>
        <a:solidFill>
          <a:schemeClr val="accent4">
            <a:hueOff val="7796769"/>
            <a:satOff val="-35976"/>
            <a:lumOff val="13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de-DE" sz="2900" kern="1200" dirty="0"/>
            <a:t>Story</a:t>
          </a:r>
        </a:p>
      </dsp:txBody>
      <dsp:txXfrm>
        <a:off x="954770" y="3210510"/>
        <a:ext cx="1262838" cy="790895"/>
      </dsp:txXfrm>
    </dsp:sp>
    <dsp:sp modelId="{F704B572-F124-46D1-A160-9C6CA26A623E}">
      <dsp:nvSpPr>
        <dsp:cNvPr id="0" name=""/>
        <dsp:cNvSpPr/>
      </dsp:nvSpPr>
      <dsp:spPr>
        <a:xfrm>
          <a:off x="864615" y="439311"/>
          <a:ext cx="3500959" cy="3500959"/>
        </a:xfrm>
        <a:custGeom>
          <a:avLst/>
          <a:gdLst/>
          <a:ahLst/>
          <a:cxnLst/>
          <a:rect l="0" t="0" r="0" b="0"/>
          <a:pathLst>
            <a:path>
              <a:moveTo>
                <a:pt x="292416" y="2719102"/>
              </a:moveTo>
              <a:arcTo wR="1750479" hR="1750479" stAng="8784183" swAng="2195612"/>
            </a:path>
          </a:pathLst>
        </a:custGeom>
        <a:noFill/>
        <a:ln w="6350" cap="flat" cmpd="sng" algn="ctr">
          <a:solidFill>
            <a:schemeClr val="accent4">
              <a:hueOff val="7796769"/>
              <a:satOff val="-35976"/>
              <a:lumOff val="1324"/>
              <a:alphaOff val="0"/>
            </a:schemeClr>
          </a:solidFill>
          <a:prstDash val="solid"/>
          <a:miter lim="800000"/>
        </a:ln>
        <a:effectLst/>
      </dsp:spPr>
      <dsp:style>
        <a:lnRef idx="1">
          <a:scrgbClr r="0" g="0" b="0"/>
        </a:lnRef>
        <a:fillRef idx="0">
          <a:scrgbClr r="0" g="0" b="0"/>
        </a:fillRef>
        <a:effectRef idx="0">
          <a:scrgbClr r="0" g="0" b="0"/>
        </a:effectRef>
        <a:fontRef idx="minor"/>
      </dsp:style>
    </dsp:sp>
    <dsp:sp modelId="{FA2DAEBD-5E36-4454-B8D4-C0A2A08C89C9}">
      <dsp:nvSpPr>
        <dsp:cNvPr id="0" name=""/>
        <dsp:cNvSpPr/>
      </dsp:nvSpPr>
      <dsp:spPr>
        <a:xfrm>
          <a:off x="276086" y="1210630"/>
          <a:ext cx="1348408" cy="876465"/>
        </a:xfrm>
        <a:prstGeom prst="roundRect">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de-DE" sz="2900" kern="1200" dirty="0"/>
            <a:t>Texte</a:t>
          </a:r>
        </a:p>
      </dsp:txBody>
      <dsp:txXfrm>
        <a:off x="318871" y="1253415"/>
        <a:ext cx="1262838" cy="790895"/>
      </dsp:txXfrm>
    </dsp:sp>
    <dsp:sp modelId="{612DF3FD-66F0-4BA0-A80B-5B7F9C4423DC}">
      <dsp:nvSpPr>
        <dsp:cNvPr id="0" name=""/>
        <dsp:cNvSpPr/>
      </dsp:nvSpPr>
      <dsp:spPr>
        <a:xfrm>
          <a:off x="864615" y="439311"/>
          <a:ext cx="3500959" cy="3500959"/>
        </a:xfrm>
        <a:custGeom>
          <a:avLst/>
          <a:gdLst/>
          <a:ahLst/>
          <a:cxnLst/>
          <a:rect l="0" t="0" r="0" b="0"/>
          <a:pathLst>
            <a:path>
              <a:moveTo>
                <a:pt x="305112" y="763011"/>
              </a:moveTo>
              <a:arcTo wR="1750479" hR="1750479" stAng="12860442" swAng="1960639"/>
            </a:path>
          </a:pathLst>
        </a:custGeom>
        <a:noFill/>
        <a:ln w="6350" cap="flat" cmpd="sng" algn="ctr">
          <a:solidFill>
            <a:schemeClr val="accent4">
              <a:hueOff val="10395692"/>
              <a:satOff val="-47968"/>
              <a:lumOff val="1765"/>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A1C1DB-85C9-4205-A4CD-D13C89502122}">
      <dsp:nvSpPr>
        <dsp:cNvPr id="0" name=""/>
        <dsp:cNvSpPr/>
      </dsp:nvSpPr>
      <dsp:spPr>
        <a:xfrm>
          <a:off x="1319499" y="0"/>
          <a:ext cx="5418667" cy="5418667"/>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de-DE" sz="1800" kern="1200" dirty="0"/>
            <a:t>Link Spam</a:t>
          </a:r>
        </a:p>
      </dsp:txBody>
      <dsp:txXfrm>
        <a:off x="3271303" y="270933"/>
        <a:ext cx="1515059" cy="812800"/>
      </dsp:txXfrm>
    </dsp:sp>
    <dsp:sp modelId="{BD63FB81-813D-4A7F-B8CF-360BDFF6A9C2}">
      <dsp:nvSpPr>
        <dsp:cNvPr id="0" name=""/>
        <dsp:cNvSpPr/>
      </dsp:nvSpPr>
      <dsp:spPr>
        <a:xfrm>
          <a:off x="1896533" y="1083733"/>
          <a:ext cx="4334933" cy="4334933"/>
        </a:xfrm>
        <a:prstGeom prst="ellipse">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de-DE" sz="1800" kern="1200" dirty="0"/>
            <a:t>Verzeichnisse</a:t>
          </a:r>
        </a:p>
      </dsp:txBody>
      <dsp:txXfrm>
        <a:off x="3306470" y="1343829"/>
        <a:ext cx="1515059" cy="780288"/>
      </dsp:txXfrm>
    </dsp:sp>
    <dsp:sp modelId="{F8AF8F2D-FA97-4478-8D31-5D0F8745B082}">
      <dsp:nvSpPr>
        <dsp:cNvPr id="0" name=""/>
        <dsp:cNvSpPr/>
      </dsp:nvSpPr>
      <dsp:spPr>
        <a:xfrm>
          <a:off x="2438399" y="2167466"/>
          <a:ext cx="3251200" cy="3251200"/>
        </a:xfrm>
        <a:prstGeom prst="ellipse">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de-DE" sz="1800" kern="1200" dirty="0"/>
            <a:t>Web 2.0</a:t>
          </a:r>
        </a:p>
      </dsp:txBody>
      <dsp:txXfrm>
        <a:off x="3306470" y="2411306"/>
        <a:ext cx="1515059" cy="731520"/>
      </dsp:txXfrm>
    </dsp:sp>
    <dsp:sp modelId="{4CCC06C1-264B-43FC-89B2-BC52E94266A4}">
      <dsp:nvSpPr>
        <dsp:cNvPr id="0" name=""/>
        <dsp:cNvSpPr/>
      </dsp:nvSpPr>
      <dsp:spPr>
        <a:xfrm>
          <a:off x="2980266" y="3251200"/>
          <a:ext cx="2167466" cy="2167466"/>
        </a:xfrm>
        <a:prstGeom prst="ellipse">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de-DE" sz="1800" kern="1200" dirty="0"/>
            <a:t>WBS</a:t>
          </a:r>
        </a:p>
      </dsp:txBody>
      <dsp:txXfrm>
        <a:off x="3297684" y="3793066"/>
        <a:ext cx="1532630" cy="10837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8D56D9-064D-4D30-9F52-5F911B6B3B05}">
      <dsp:nvSpPr>
        <dsp:cNvPr id="0" name=""/>
        <dsp:cNvSpPr/>
      </dsp:nvSpPr>
      <dsp:spPr>
        <a:xfrm>
          <a:off x="1980380" y="625714"/>
          <a:ext cx="4167238" cy="4167238"/>
        </a:xfrm>
        <a:prstGeom prst="blockArc">
          <a:avLst>
            <a:gd name="adj1" fmla="val 10800000"/>
            <a:gd name="adj2" fmla="val 1620000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BE8124F-A790-4807-BA51-A106EA6EAA7B}">
      <dsp:nvSpPr>
        <dsp:cNvPr id="0" name=""/>
        <dsp:cNvSpPr/>
      </dsp:nvSpPr>
      <dsp:spPr>
        <a:xfrm>
          <a:off x="1980380" y="625714"/>
          <a:ext cx="4167238" cy="4167238"/>
        </a:xfrm>
        <a:prstGeom prst="blockArc">
          <a:avLst>
            <a:gd name="adj1" fmla="val 5400000"/>
            <a:gd name="adj2" fmla="val 1080000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B28F263-CCE9-4F7C-A516-5E5AB02BCE83}">
      <dsp:nvSpPr>
        <dsp:cNvPr id="0" name=""/>
        <dsp:cNvSpPr/>
      </dsp:nvSpPr>
      <dsp:spPr>
        <a:xfrm>
          <a:off x="1980380" y="625714"/>
          <a:ext cx="4167238" cy="4167238"/>
        </a:xfrm>
        <a:prstGeom prst="blockArc">
          <a:avLst>
            <a:gd name="adj1" fmla="val 0"/>
            <a:gd name="adj2" fmla="val 540000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FE67B77-9C8B-4C00-A6EF-084CBBB2D454}">
      <dsp:nvSpPr>
        <dsp:cNvPr id="0" name=""/>
        <dsp:cNvSpPr/>
      </dsp:nvSpPr>
      <dsp:spPr>
        <a:xfrm>
          <a:off x="1980380" y="625714"/>
          <a:ext cx="4167238" cy="4167238"/>
        </a:xfrm>
        <a:prstGeom prst="blockArc">
          <a:avLst>
            <a:gd name="adj1" fmla="val 16200000"/>
            <a:gd name="adj2" fmla="val 0"/>
            <a:gd name="adj3" fmla="val 464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F59703F-C4AC-479C-889F-6083CF7B010A}">
      <dsp:nvSpPr>
        <dsp:cNvPr id="0" name=""/>
        <dsp:cNvSpPr/>
      </dsp:nvSpPr>
      <dsp:spPr>
        <a:xfrm>
          <a:off x="3104554" y="1749888"/>
          <a:ext cx="1918890" cy="191889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2266950">
            <a:lnSpc>
              <a:spcPct val="90000"/>
            </a:lnSpc>
            <a:spcBef>
              <a:spcPct val="0"/>
            </a:spcBef>
            <a:spcAft>
              <a:spcPct val="35000"/>
            </a:spcAft>
            <a:buNone/>
          </a:pPr>
          <a:r>
            <a:rPr lang="de-DE" sz="5100" kern="1200" dirty="0"/>
            <a:t>WBS</a:t>
          </a:r>
        </a:p>
      </dsp:txBody>
      <dsp:txXfrm>
        <a:off x="3385569" y="2030903"/>
        <a:ext cx="1356860" cy="1356860"/>
      </dsp:txXfrm>
    </dsp:sp>
    <dsp:sp modelId="{223A8ED3-F3AE-4AFE-BCF7-1D506EEF0BC5}">
      <dsp:nvSpPr>
        <dsp:cNvPr id="0" name=""/>
        <dsp:cNvSpPr/>
      </dsp:nvSpPr>
      <dsp:spPr>
        <a:xfrm>
          <a:off x="3392388" y="2458"/>
          <a:ext cx="1343223" cy="134322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de-DE" sz="2400" kern="1200" dirty="0"/>
            <a:t>WP Blog</a:t>
          </a:r>
        </a:p>
      </dsp:txBody>
      <dsp:txXfrm>
        <a:off x="3589098" y="199168"/>
        <a:ext cx="949803" cy="949803"/>
      </dsp:txXfrm>
    </dsp:sp>
    <dsp:sp modelId="{544E7C6E-7922-4C3D-9F74-C316934E1AF6}">
      <dsp:nvSpPr>
        <dsp:cNvPr id="0" name=""/>
        <dsp:cNvSpPr/>
      </dsp:nvSpPr>
      <dsp:spPr>
        <a:xfrm>
          <a:off x="5427651" y="2037721"/>
          <a:ext cx="1343223" cy="134322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de-DE" sz="2400" kern="1200" dirty="0"/>
            <a:t>Tumblr</a:t>
          </a:r>
        </a:p>
      </dsp:txBody>
      <dsp:txXfrm>
        <a:off x="5624361" y="2234431"/>
        <a:ext cx="949803" cy="949803"/>
      </dsp:txXfrm>
    </dsp:sp>
    <dsp:sp modelId="{6AFA5E70-4159-44EA-AF8A-A5E2B80320C3}">
      <dsp:nvSpPr>
        <dsp:cNvPr id="0" name=""/>
        <dsp:cNvSpPr/>
      </dsp:nvSpPr>
      <dsp:spPr>
        <a:xfrm>
          <a:off x="3392388" y="4072985"/>
          <a:ext cx="1343223" cy="134322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de-DE" sz="2400" kern="1200" dirty="0"/>
            <a:t>FB Page</a:t>
          </a:r>
        </a:p>
      </dsp:txBody>
      <dsp:txXfrm>
        <a:off x="3589098" y="4269695"/>
        <a:ext cx="949803" cy="949803"/>
      </dsp:txXfrm>
    </dsp:sp>
    <dsp:sp modelId="{66ABDE6B-1503-4B61-8A10-B9AC7FAD1454}">
      <dsp:nvSpPr>
        <dsp:cNvPr id="0" name=""/>
        <dsp:cNvSpPr/>
      </dsp:nvSpPr>
      <dsp:spPr>
        <a:xfrm>
          <a:off x="1357124" y="2037721"/>
          <a:ext cx="1343223" cy="134322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de-DE" sz="2400" kern="1200" dirty="0"/>
            <a:t>Web 2.0</a:t>
          </a:r>
        </a:p>
      </dsp:txBody>
      <dsp:txXfrm>
        <a:off x="1553834" y="2234431"/>
        <a:ext cx="949803" cy="94980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1C3433-7A59-4DB3-8FA7-86D3F99A5A08}">
      <dsp:nvSpPr>
        <dsp:cNvPr id="0" name=""/>
        <dsp:cNvSpPr/>
      </dsp:nvSpPr>
      <dsp:spPr>
        <a:xfrm>
          <a:off x="5383725" y="1905616"/>
          <a:ext cx="236110" cy="1841658"/>
        </a:xfrm>
        <a:custGeom>
          <a:avLst/>
          <a:gdLst/>
          <a:ahLst/>
          <a:cxnLst/>
          <a:rect l="0" t="0" r="0" b="0"/>
          <a:pathLst>
            <a:path>
              <a:moveTo>
                <a:pt x="0" y="0"/>
              </a:moveTo>
              <a:lnTo>
                <a:pt x="0" y="1841658"/>
              </a:lnTo>
              <a:lnTo>
                <a:pt x="236110" y="184165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CB97F16-6C7C-4C7F-B2FC-1193C4C44B44}">
      <dsp:nvSpPr>
        <dsp:cNvPr id="0" name=""/>
        <dsp:cNvSpPr/>
      </dsp:nvSpPr>
      <dsp:spPr>
        <a:xfrm>
          <a:off x="5383725" y="1905616"/>
          <a:ext cx="236110" cy="724070"/>
        </a:xfrm>
        <a:custGeom>
          <a:avLst/>
          <a:gdLst/>
          <a:ahLst/>
          <a:cxnLst/>
          <a:rect l="0" t="0" r="0" b="0"/>
          <a:pathLst>
            <a:path>
              <a:moveTo>
                <a:pt x="0" y="0"/>
              </a:moveTo>
              <a:lnTo>
                <a:pt x="0" y="724070"/>
              </a:lnTo>
              <a:lnTo>
                <a:pt x="236110" y="72407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0F7DB1-1E87-48D5-9E38-89261414E219}">
      <dsp:nvSpPr>
        <dsp:cNvPr id="0" name=""/>
        <dsp:cNvSpPr/>
      </dsp:nvSpPr>
      <dsp:spPr>
        <a:xfrm>
          <a:off x="5061041" y="788029"/>
          <a:ext cx="952310" cy="330554"/>
        </a:xfrm>
        <a:custGeom>
          <a:avLst/>
          <a:gdLst/>
          <a:ahLst/>
          <a:cxnLst/>
          <a:rect l="0" t="0" r="0" b="0"/>
          <a:pathLst>
            <a:path>
              <a:moveTo>
                <a:pt x="0" y="0"/>
              </a:moveTo>
              <a:lnTo>
                <a:pt x="0" y="165277"/>
              </a:lnTo>
              <a:lnTo>
                <a:pt x="952310" y="165277"/>
              </a:lnTo>
              <a:lnTo>
                <a:pt x="952310" y="33055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AA194D-72A9-4D44-BDDC-34CD3D1062E8}">
      <dsp:nvSpPr>
        <dsp:cNvPr id="0" name=""/>
        <dsp:cNvSpPr/>
      </dsp:nvSpPr>
      <dsp:spPr>
        <a:xfrm>
          <a:off x="3479104" y="1905616"/>
          <a:ext cx="236110" cy="1841658"/>
        </a:xfrm>
        <a:custGeom>
          <a:avLst/>
          <a:gdLst/>
          <a:ahLst/>
          <a:cxnLst/>
          <a:rect l="0" t="0" r="0" b="0"/>
          <a:pathLst>
            <a:path>
              <a:moveTo>
                <a:pt x="0" y="0"/>
              </a:moveTo>
              <a:lnTo>
                <a:pt x="0" y="1841658"/>
              </a:lnTo>
              <a:lnTo>
                <a:pt x="236110" y="184165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07ACB05-CEA2-47D4-8666-CFB5734AF0B0}">
      <dsp:nvSpPr>
        <dsp:cNvPr id="0" name=""/>
        <dsp:cNvSpPr/>
      </dsp:nvSpPr>
      <dsp:spPr>
        <a:xfrm>
          <a:off x="3479104" y="1905616"/>
          <a:ext cx="202739" cy="701089"/>
        </a:xfrm>
        <a:custGeom>
          <a:avLst/>
          <a:gdLst/>
          <a:ahLst/>
          <a:cxnLst/>
          <a:rect l="0" t="0" r="0" b="0"/>
          <a:pathLst>
            <a:path>
              <a:moveTo>
                <a:pt x="0" y="0"/>
              </a:moveTo>
              <a:lnTo>
                <a:pt x="0" y="701089"/>
              </a:lnTo>
              <a:lnTo>
                <a:pt x="202739" y="70108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66FC701-A1E4-4702-BEF2-E2024EF82D20}">
      <dsp:nvSpPr>
        <dsp:cNvPr id="0" name=""/>
        <dsp:cNvSpPr/>
      </dsp:nvSpPr>
      <dsp:spPr>
        <a:xfrm>
          <a:off x="4108731" y="788029"/>
          <a:ext cx="952310" cy="330554"/>
        </a:xfrm>
        <a:custGeom>
          <a:avLst/>
          <a:gdLst/>
          <a:ahLst/>
          <a:cxnLst/>
          <a:rect l="0" t="0" r="0" b="0"/>
          <a:pathLst>
            <a:path>
              <a:moveTo>
                <a:pt x="952310" y="0"/>
              </a:moveTo>
              <a:lnTo>
                <a:pt x="952310" y="165277"/>
              </a:lnTo>
              <a:lnTo>
                <a:pt x="0" y="165277"/>
              </a:lnTo>
              <a:lnTo>
                <a:pt x="0" y="33055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F5787B-D58B-4B0D-8F15-A776E8AC2587}">
      <dsp:nvSpPr>
        <dsp:cNvPr id="0" name=""/>
        <dsp:cNvSpPr/>
      </dsp:nvSpPr>
      <dsp:spPr>
        <a:xfrm>
          <a:off x="4274008" y="996"/>
          <a:ext cx="1574066" cy="7870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de-DE" sz="2500" kern="1200" dirty="0"/>
            <a:t>Suche nach Keyword</a:t>
          </a:r>
        </a:p>
      </dsp:txBody>
      <dsp:txXfrm>
        <a:off x="4274008" y="996"/>
        <a:ext cx="1574066" cy="787033"/>
      </dsp:txXfrm>
    </dsp:sp>
    <dsp:sp modelId="{76E8630E-0EB3-4326-B795-B5BA9A755022}">
      <dsp:nvSpPr>
        <dsp:cNvPr id="0" name=""/>
        <dsp:cNvSpPr/>
      </dsp:nvSpPr>
      <dsp:spPr>
        <a:xfrm>
          <a:off x="3321697" y="1118583"/>
          <a:ext cx="1574066" cy="7870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de-DE" sz="2500" kern="1200" dirty="0"/>
            <a:t>Seiten</a:t>
          </a:r>
        </a:p>
      </dsp:txBody>
      <dsp:txXfrm>
        <a:off x="3321697" y="1118583"/>
        <a:ext cx="1574066" cy="787033"/>
      </dsp:txXfrm>
    </dsp:sp>
    <dsp:sp modelId="{4B57AE31-371B-462A-AF20-F4F15E05DC80}">
      <dsp:nvSpPr>
        <dsp:cNvPr id="0" name=""/>
        <dsp:cNvSpPr/>
      </dsp:nvSpPr>
      <dsp:spPr>
        <a:xfrm>
          <a:off x="3681844" y="2213189"/>
          <a:ext cx="1574066" cy="7870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de-DE" sz="2500" kern="1200" dirty="0"/>
            <a:t>Nutzer</a:t>
          </a:r>
        </a:p>
      </dsp:txBody>
      <dsp:txXfrm>
        <a:off x="3681844" y="2213189"/>
        <a:ext cx="1574066" cy="787033"/>
      </dsp:txXfrm>
    </dsp:sp>
    <dsp:sp modelId="{89776756-00A1-490C-A81D-9B1049E7060E}">
      <dsp:nvSpPr>
        <dsp:cNvPr id="0" name=""/>
        <dsp:cNvSpPr/>
      </dsp:nvSpPr>
      <dsp:spPr>
        <a:xfrm>
          <a:off x="3715214" y="3353758"/>
          <a:ext cx="1574066" cy="7870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de-DE" sz="2500" kern="1200" dirty="0"/>
            <a:t>Erfolgreiche Posts</a:t>
          </a:r>
        </a:p>
      </dsp:txBody>
      <dsp:txXfrm>
        <a:off x="3715214" y="3353758"/>
        <a:ext cx="1574066" cy="787033"/>
      </dsp:txXfrm>
    </dsp:sp>
    <dsp:sp modelId="{6E4505F6-547C-4A1F-B9FC-8E2FFF36D879}">
      <dsp:nvSpPr>
        <dsp:cNvPr id="0" name=""/>
        <dsp:cNvSpPr/>
      </dsp:nvSpPr>
      <dsp:spPr>
        <a:xfrm>
          <a:off x="5226318" y="1118583"/>
          <a:ext cx="1574066" cy="7870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de-DE" sz="2500" kern="1200" dirty="0"/>
            <a:t>Gruppen</a:t>
          </a:r>
        </a:p>
      </dsp:txBody>
      <dsp:txXfrm>
        <a:off x="5226318" y="1118583"/>
        <a:ext cx="1574066" cy="787033"/>
      </dsp:txXfrm>
    </dsp:sp>
    <dsp:sp modelId="{C992D4E1-3786-4B04-AAC7-1C833C04D217}">
      <dsp:nvSpPr>
        <dsp:cNvPr id="0" name=""/>
        <dsp:cNvSpPr/>
      </dsp:nvSpPr>
      <dsp:spPr>
        <a:xfrm>
          <a:off x="5619835" y="2236171"/>
          <a:ext cx="1574066" cy="7870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de-DE" sz="2500" kern="1200" dirty="0"/>
            <a:t>Nutzer</a:t>
          </a:r>
        </a:p>
      </dsp:txBody>
      <dsp:txXfrm>
        <a:off x="5619835" y="2236171"/>
        <a:ext cx="1574066" cy="787033"/>
      </dsp:txXfrm>
    </dsp:sp>
    <dsp:sp modelId="{DC196F26-4D23-4CBE-BDF7-1A250F58D64D}">
      <dsp:nvSpPr>
        <dsp:cNvPr id="0" name=""/>
        <dsp:cNvSpPr/>
      </dsp:nvSpPr>
      <dsp:spPr>
        <a:xfrm>
          <a:off x="5619835" y="3353758"/>
          <a:ext cx="1574066" cy="7870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de-DE" sz="2500" kern="1200" dirty="0"/>
            <a:t>Aktivität</a:t>
          </a:r>
        </a:p>
      </dsp:txBody>
      <dsp:txXfrm>
        <a:off x="5619835" y="3353758"/>
        <a:ext cx="1574066" cy="78703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1C3433-7A59-4DB3-8FA7-86D3F99A5A08}">
      <dsp:nvSpPr>
        <dsp:cNvPr id="0" name=""/>
        <dsp:cNvSpPr/>
      </dsp:nvSpPr>
      <dsp:spPr>
        <a:xfrm>
          <a:off x="5383725" y="1905616"/>
          <a:ext cx="236110" cy="1841658"/>
        </a:xfrm>
        <a:custGeom>
          <a:avLst/>
          <a:gdLst/>
          <a:ahLst/>
          <a:cxnLst/>
          <a:rect l="0" t="0" r="0" b="0"/>
          <a:pathLst>
            <a:path>
              <a:moveTo>
                <a:pt x="0" y="0"/>
              </a:moveTo>
              <a:lnTo>
                <a:pt x="0" y="1841658"/>
              </a:lnTo>
              <a:lnTo>
                <a:pt x="236110" y="184165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CB97F16-6C7C-4C7F-B2FC-1193C4C44B44}">
      <dsp:nvSpPr>
        <dsp:cNvPr id="0" name=""/>
        <dsp:cNvSpPr/>
      </dsp:nvSpPr>
      <dsp:spPr>
        <a:xfrm>
          <a:off x="5383725" y="1905616"/>
          <a:ext cx="236110" cy="724070"/>
        </a:xfrm>
        <a:custGeom>
          <a:avLst/>
          <a:gdLst/>
          <a:ahLst/>
          <a:cxnLst/>
          <a:rect l="0" t="0" r="0" b="0"/>
          <a:pathLst>
            <a:path>
              <a:moveTo>
                <a:pt x="0" y="0"/>
              </a:moveTo>
              <a:lnTo>
                <a:pt x="0" y="724070"/>
              </a:lnTo>
              <a:lnTo>
                <a:pt x="236110" y="72407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0F7DB1-1E87-48D5-9E38-89261414E219}">
      <dsp:nvSpPr>
        <dsp:cNvPr id="0" name=""/>
        <dsp:cNvSpPr/>
      </dsp:nvSpPr>
      <dsp:spPr>
        <a:xfrm>
          <a:off x="5061041" y="788029"/>
          <a:ext cx="952310" cy="330554"/>
        </a:xfrm>
        <a:custGeom>
          <a:avLst/>
          <a:gdLst/>
          <a:ahLst/>
          <a:cxnLst/>
          <a:rect l="0" t="0" r="0" b="0"/>
          <a:pathLst>
            <a:path>
              <a:moveTo>
                <a:pt x="0" y="0"/>
              </a:moveTo>
              <a:lnTo>
                <a:pt x="0" y="165277"/>
              </a:lnTo>
              <a:lnTo>
                <a:pt x="952310" y="165277"/>
              </a:lnTo>
              <a:lnTo>
                <a:pt x="952310" y="33055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AA194D-72A9-4D44-BDDC-34CD3D1062E8}">
      <dsp:nvSpPr>
        <dsp:cNvPr id="0" name=""/>
        <dsp:cNvSpPr/>
      </dsp:nvSpPr>
      <dsp:spPr>
        <a:xfrm>
          <a:off x="3479104" y="1905616"/>
          <a:ext cx="236110" cy="1841658"/>
        </a:xfrm>
        <a:custGeom>
          <a:avLst/>
          <a:gdLst/>
          <a:ahLst/>
          <a:cxnLst/>
          <a:rect l="0" t="0" r="0" b="0"/>
          <a:pathLst>
            <a:path>
              <a:moveTo>
                <a:pt x="0" y="0"/>
              </a:moveTo>
              <a:lnTo>
                <a:pt x="0" y="1841658"/>
              </a:lnTo>
              <a:lnTo>
                <a:pt x="236110" y="184165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07ACB05-CEA2-47D4-8666-CFB5734AF0B0}">
      <dsp:nvSpPr>
        <dsp:cNvPr id="0" name=""/>
        <dsp:cNvSpPr/>
      </dsp:nvSpPr>
      <dsp:spPr>
        <a:xfrm>
          <a:off x="3479104" y="1905616"/>
          <a:ext cx="202739" cy="701089"/>
        </a:xfrm>
        <a:custGeom>
          <a:avLst/>
          <a:gdLst/>
          <a:ahLst/>
          <a:cxnLst/>
          <a:rect l="0" t="0" r="0" b="0"/>
          <a:pathLst>
            <a:path>
              <a:moveTo>
                <a:pt x="0" y="0"/>
              </a:moveTo>
              <a:lnTo>
                <a:pt x="0" y="701089"/>
              </a:lnTo>
              <a:lnTo>
                <a:pt x="202739" y="70108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66FC701-A1E4-4702-BEF2-E2024EF82D20}">
      <dsp:nvSpPr>
        <dsp:cNvPr id="0" name=""/>
        <dsp:cNvSpPr/>
      </dsp:nvSpPr>
      <dsp:spPr>
        <a:xfrm>
          <a:off x="4108731" y="788029"/>
          <a:ext cx="952310" cy="330554"/>
        </a:xfrm>
        <a:custGeom>
          <a:avLst/>
          <a:gdLst/>
          <a:ahLst/>
          <a:cxnLst/>
          <a:rect l="0" t="0" r="0" b="0"/>
          <a:pathLst>
            <a:path>
              <a:moveTo>
                <a:pt x="952310" y="0"/>
              </a:moveTo>
              <a:lnTo>
                <a:pt x="952310" y="165277"/>
              </a:lnTo>
              <a:lnTo>
                <a:pt x="0" y="165277"/>
              </a:lnTo>
              <a:lnTo>
                <a:pt x="0" y="33055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F5787B-D58B-4B0D-8F15-A776E8AC2587}">
      <dsp:nvSpPr>
        <dsp:cNvPr id="0" name=""/>
        <dsp:cNvSpPr/>
      </dsp:nvSpPr>
      <dsp:spPr>
        <a:xfrm>
          <a:off x="4274008" y="996"/>
          <a:ext cx="1574066" cy="7870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de-DE" sz="2500" kern="1200" dirty="0"/>
            <a:t>Suche nach Keyword</a:t>
          </a:r>
        </a:p>
      </dsp:txBody>
      <dsp:txXfrm>
        <a:off x="4274008" y="996"/>
        <a:ext cx="1574066" cy="787033"/>
      </dsp:txXfrm>
    </dsp:sp>
    <dsp:sp modelId="{76E8630E-0EB3-4326-B795-B5BA9A755022}">
      <dsp:nvSpPr>
        <dsp:cNvPr id="0" name=""/>
        <dsp:cNvSpPr/>
      </dsp:nvSpPr>
      <dsp:spPr>
        <a:xfrm>
          <a:off x="3321697" y="1118583"/>
          <a:ext cx="1574066" cy="7870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de-DE" sz="2500" kern="1200" dirty="0" err="1"/>
            <a:t>Pinner</a:t>
          </a:r>
          <a:endParaRPr lang="de-DE" sz="2500" kern="1200" dirty="0"/>
        </a:p>
      </dsp:txBody>
      <dsp:txXfrm>
        <a:off x="3321697" y="1118583"/>
        <a:ext cx="1574066" cy="787033"/>
      </dsp:txXfrm>
    </dsp:sp>
    <dsp:sp modelId="{4B57AE31-371B-462A-AF20-F4F15E05DC80}">
      <dsp:nvSpPr>
        <dsp:cNvPr id="0" name=""/>
        <dsp:cNvSpPr/>
      </dsp:nvSpPr>
      <dsp:spPr>
        <a:xfrm>
          <a:off x="3681844" y="2213189"/>
          <a:ext cx="1574066" cy="7870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de-DE" sz="2500" kern="1200" dirty="0"/>
            <a:t>Follower</a:t>
          </a:r>
        </a:p>
      </dsp:txBody>
      <dsp:txXfrm>
        <a:off x="3681844" y="2213189"/>
        <a:ext cx="1574066" cy="787033"/>
      </dsp:txXfrm>
    </dsp:sp>
    <dsp:sp modelId="{89776756-00A1-490C-A81D-9B1049E7060E}">
      <dsp:nvSpPr>
        <dsp:cNvPr id="0" name=""/>
        <dsp:cNvSpPr/>
      </dsp:nvSpPr>
      <dsp:spPr>
        <a:xfrm>
          <a:off x="3715214" y="3353758"/>
          <a:ext cx="1574066" cy="7870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de-DE" sz="2500" kern="1200" dirty="0"/>
            <a:t>Erfolgreiche Posts</a:t>
          </a:r>
        </a:p>
      </dsp:txBody>
      <dsp:txXfrm>
        <a:off x="3715214" y="3353758"/>
        <a:ext cx="1574066" cy="787033"/>
      </dsp:txXfrm>
    </dsp:sp>
    <dsp:sp modelId="{6E4505F6-547C-4A1F-B9FC-8E2FFF36D879}">
      <dsp:nvSpPr>
        <dsp:cNvPr id="0" name=""/>
        <dsp:cNvSpPr/>
      </dsp:nvSpPr>
      <dsp:spPr>
        <a:xfrm>
          <a:off x="5226318" y="1118583"/>
          <a:ext cx="1574066" cy="7870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de-DE" sz="2500" kern="1200" dirty="0" err="1"/>
            <a:t>Pinwände</a:t>
          </a:r>
          <a:endParaRPr lang="de-DE" sz="2500" kern="1200" dirty="0"/>
        </a:p>
      </dsp:txBody>
      <dsp:txXfrm>
        <a:off x="5226318" y="1118583"/>
        <a:ext cx="1574066" cy="787033"/>
      </dsp:txXfrm>
    </dsp:sp>
    <dsp:sp modelId="{C992D4E1-3786-4B04-AAC7-1C833C04D217}">
      <dsp:nvSpPr>
        <dsp:cNvPr id="0" name=""/>
        <dsp:cNvSpPr/>
      </dsp:nvSpPr>
      <dsp:spPr>
        <a:xfrm>
          <a:off x="5619835" y="2236171"/>
          <a:ext cx="1574066" cy="7870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de-DE" sz="2500" kern="1200" dirty="0"/>
            <a:t>Follower</a:t>
          </a:r>
        </a:p>
      </dsp:txBody>
      <dsp:txXfrm>
        <a:off x="5619835" y="2236171"/>
        <a:ext cx="1574066" cy="787033"/>
      </dsp:txXfrm>
    </dsp:sp>
    <dsp:sp modelId="{DC196F26-4D23-4CBE-BDF7-1A250F58D64D}">
      <dsp:nvSpPr>
        <dsp:cNvPr id="0" name=""/>
        <dsp:cNvSpPr/>
      </dsp:nvSpPr>
      <dsp:spPr>
        <a:xfrm>
          <a:off x="5619835" y="3353758"/>
          <a:ext cx="1574066" cy="7870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de-DE" sz="2500" kern="1200" dirty="0"/>
            <a:t>Aktivität</a:t>
          </a:r>
        </a:p>
      </dsp:txBody>
      <dsp:txXfrm>
        <a:off x="5619835" y="3353758"/>
        <a:ext cx="1574066" cy="78703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5B9FDC-9335-448B-BE8F-9FCDC505D334}">
      <dsp:nvSpPr>
        <dsp:cNvPr id="0" name=""/>
        <dsp:cNvSpPr/>
      </dsp:nvSpPr>
      <dsp:spPr>
        <a:xfrm>
          <a:off x="1147556" y="1556606"/>
          <a:ext cx="2163285" cy="108164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de-DE" sz="2800" kern="1200" dirty="0"/>
            <a:t>Handy</a:t>
          </a:r>
        </a:p>
      </dsp:txBody>
      <dsp:txXfrm>
        <a:off x="1179236" y="1588286"/>
        <a:ext cx="2099925" cy="1018282"/>
      </dsp:txXfrm>
    </dsp:sp>
    <dsp:sp modelId="{7A23AA5B-E5EF-48F8-9601-92D33B578E5C}">
      <dsp:nvSpPr>
        <dsp:cNvPr id="0" name=""/>
        <dsp:cNvSpPr/>
      </dsp:nvSpPr>
      <dsp:spPr>
        <a:xfrm rot="18770822">
          <a:off x="3107279" y="1603723"/>
          <a:ext cx="1272439" cy="54492"/>
        </a:xfrm>
        <a:custGeom>
          <a:avLst/>
          <a:gdLst/>
          <a:ahLst/>
          <a:cxnLst/>
          <a:rect l="0" t="0" r="0" b="0"/>
          <a:pathLst>
            <a:path>
              <a:moveTo>
                <a:pt x="0" y="27246"/>
              </a:moveTo>
              <a:lnTo>
                <a:pt x="1272439" y="272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3711688" y="1599158"/>
        <a:ext cx="63621" cy="63621"/>
      </dsp:txXfrm>
    </dsp:sp>
    <dsp:sp modelId="{EFECE83A-B31E-44BA-B385-1A4DA979D55D}">
      <dsp:nvSpPr>
        <dsp:cNvPr id="0" name=""/>
        <dsp:cNvSpPr/>
      </dsp:nvSpPr>
      <dsp:spPr>
        <a:xfrm>
          <a:off x="4176157" y="623689"/>
          <a:ext cx="2163285" cy="108164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de-DE" sz="2800" kern="1200" dirty="0"/>
            <a:t>Handy für</a:t>
          </a:r>
        </a:p>
      </dsp:txBody>
      <dsp:txXfrm>
        <a:off x="4207837" y="655369"/>
        <a:ext cx="2099925" cy="1018282"/>
      </dsp:txXfrm>
    </dsp:sp>
    <dsp:sp modelId="{53C104B0-4FC4-4B0E-B1F6-DF7061C75D4F}">
      <dsp:nvSpPr>
        <dsp:cNvPr id="0" name=""/>
        <dsp:cNvSpPr/>
      </dsp:nvSpPr>
      <dsp:spPr>
        <a:xfrm rot="19457599">
          <a:off x="6239281" y="826292"/>
          <a:ext cx="1065637" cy="54492"/>
        </a:xfrm>
        <a:custGeom>
          <a:avLst/>
          <a:gdLst/>
          <a:ahLst/>
          <a:cxnLst/>
          <a:rect l="0" t="0" r="0" b="0"/>
          <a:pathLst>
            <a:path>
              <a:moveTo>
                <a:pt x="0" y="27246"/>
              </a:moveTo>
              <a:lnTo>
                <a:pt x="1065637" y="2724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6745459" y="826897"/>
        <a:ext cx="53281" cy="53281"/>
      </dsp:txXfrm>
    </dsp:sp>
    <dsp:sp modelId="{F1A26A75-2AD2-4ACB-B97F-AD57CF358B6B}">
      <dsp:nvSpPr>
        <dsp:cNvPr id="0" name=""/>
        <dsp:cNvSpPr/>
      </dsp:nvSpPr>
      <dsp:spPr>
        <a:xfrm>
          <a:off x="7204757" y="1744"/>
          <a:ext cx="2163285" cy="108164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de-DE" sz="2800" kern="1200" dirty="0"/>
            <a:t>Handy für Selbständige</a:t>
          </a:r>
        </a:p>
      </dsp:txBody>
      <dsp:txXfrm>
        <a:off x="7236437" y="33424"/>
        <a:ext cx="2099925" cy="1018282"/>
      </dsp:txXfrm>
    </dsp:sp>
    <dsp:sp modelId="{33F81A4F-59C9-41F3-8CBF-87C369A1363E}">
      <dsp:nvSpPr>
        <dsp:cNvPr id="0" name=""/>
        <dsp:cNvSpPr/>
      </dsp:nvSpPr>
      <dsp:spPr>
        <a:xfrm rot="2142401">
          <a:off x="6239281" y="1448237"/>
          <a:ext cx="1065637" cy="54492"/>
        </a:xfrm>
        <a:custGeom>
          <a:avLst/>
          <a:gdLst/>
          <a:ahLst/>
          <a:cxnLst/>
          <a:rect l="0" t="0" r="0" b="0"/>
          <a:pathLst>
            <a:path>
              <a:moveTo>
                <a:pt x="0" y="27246"/>
              </a:moveTo>
              <a:lnTo>
                <a:pt x="1065637" y="2724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6745459" y="1448842"/>
        <a:ext cx="53281" cy="53281"/>
      </dsp:txXfrm>
    </dsp:sp>
    <dsp:sp modelId="{C98BCE97-81DE-475B-9A4D-C661D66D38CC}">
      <dsp:nvSpPr>
        <dsp:cNvPr id="0" name=""/>
        <dsp:cNvSpPr/>
      </dsp:nvSpPr>
      <dsp:spPr>
        <a:xfrm>
          <a:off x="7204757" y="1245634"/>
          <a:ext cx="2163285" cy="108164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de-DE" sz="2800" kern="1200" dirty="0"/>
            <a:t>Handy für Senioren</a:t>
          </a:r>
        </a:p>
      </dsp:txBody>
      <dsp:txXfrm>
        <a:off x="7236437" y="1277314"/>
        <a:ext cx="2099925" cy="1018282"/>
      </dsp:txXfrm>
    </dsp:sp>
    <dsp:sp modelId="{8F1C4287-8025-4E57-87E0-C227B8EC0061}">
      <dsp:nvSpPr>
        <dsp:cNvPr id="0" name=""/>
        <dsp:cNvSpPr/>
      </dsp:nvSpPr>
      <dsp:spPr>
        <a:xfrm rot="2829178">
          <a:off x="3107279" y="2536640"/>
          <a:ext cx="1272439" cy="54492"/>
        </a:xfrm>
        <a:custGeom>
          <a:avLst/>
          <a:gdLst/>
          <a:ahLst/>
          <a:cxnLst/>
          <a:rect l="0" t="0" r="0" b="0"/>
          <a:pathLst>
            <a:path>
              <a:moveTo>
                <a:pt x="0" y="27246"/>
              </a:moveTo>
              <a:lnTo>
                <a:pt x="1272439" y="272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3711688" y="2532075"/>
        <a:ext cx="63621" cy="63621"/>
      </dsp:txXfrm>
    </dsp:sp>
    <dsp:sp modelId="{12AA3C71-DEC6-448A-B2A5-83A5A74DB5D9}">
      <dsp:nvSpPr>
        <dsp:cNvPr id="0" name=""/>
        <dsp:cNvSpPr/>
      </dsp:nvSpPr>
      <dsp:spPr>
        <a:xfrm>
          <a:off x="4176157" y="2489523"/>
          <a:ext cx="2163285" cy="108164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de-DE" sz="2800" kern="1200" dirty="0"/>
            <a:t>Handy Verträge</a:t>
          </a:r>
        </a:p>
      </dsp:txBody>
      <dsp:txXfrm>
        <a:off x="4207837" y="2521203"/>
        <a:ext cx="2099925" cy="1018282"/>
      </dsp:txXfrm>
    </dsp:sp>
    <dsp:sp modelId="{13D1A61A-9D18-4357-89F8-6FFF7A815445}">
      <dsp:nvSpPr>
        <dsp:cNvPr id="0" name=""/>
        <dsp:cNvSpPr/>
      </dsp:nvSpPr>
      <dsp:spPr>
        <a:xfrm>
          <a:off x="6339442" y="3003098"/>
          <a:ext cx="865314" cy="54492"/>
        </a:xfrm>
        <a:custGeom>
          <a:avLst/>
          <a:gdLst/>
          <a:ahLst/>
          <a:cxnLst/>
          <a:rect l="0" t="0" r="0" b="0"/>
          <a:pathLst>
            <a:path>
              <a:moveTo>
                <a:pt x="0" y="27246"/>
              </a:moveTo>
              <a:lnTo>
                <a:pt x="865314" y="2724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a:off x="6750467" y="3008712"/>
        <a:ext cx="43265" cy="43265"/>
      </dsp:txXfrm>
    </dsp:sp>
    <dsp:sp modelId="{4CBB5DE8-47A4-41E2-B1F2-BACEA236124B}">
      <dsp:nvSpPr>
        <dsp:cNvPr id="0" name=""/>
        <dsp:cNvSpPr/>
      </dsp:nvSpPr>
      <dsp:spPr>
        <a:xfrm>
          <a:off x="7204757" y="2489523"/>
          <a:ext cx="2163285" cy="108164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de-DE" sz="2800" kern="1200" dirty="0"/>
            <a:t>Private Handy Verträge</a:t>
          </a:r>
        </a:p>
      </dsp:txBody>
      <dsp:txXfrm>
        <a:off x="7236437" y="2521203"/>
        <a:ext cx="2099925" cy="1018282"/>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ußzeilenplatzhalter 3"/>
          <p:cNvSpPr>
            <a:spLocks noGrp="1"/>
          </p:cNvSpPr>
          <p:nvPr>
            <p:ph type="ftr" sz="quarter" idx="2"/>
          </p:nvPr>
        </p:nvSpPr>
        <p:spPr>
          <a:xfrm>
            <a:off x="0" y="9721107"/>
            <a:ext cx="3076363" cy="513507"/>
          </a:xfrm>
          <a:prstGeom prst="rect">
            <a:avLst/>
          </a:prstGeom>
        </p:spPr>
        <p:txBody>
          <a:bodyPr vert="horz" lIns="99048" tIns="49524" rIns="99048" bIns="49524" rtlCol="0" anchor="b"/>
          <a:lstStyle>
            <a:lvl1pPr algn="l">
              <a:defRPr sz="1300"/>
            </a:lvl1pPr>
          </a:lstStyle>
          <a:p>
            <a:endParaRPr lang="de-DE"/>
          </a:p>
        </p:txBody>
      </p:sp>
      <p:sp>
        <p:nvSpPr>
          <p:cNvPr id="5" name="Foliennummernplatzhalter 4"/>
          <p:cNvSpPr>
            <a:spLocks noGrp="1"/>
          </p:cNvSpPr>
          <p:nvPr>
            <p:ph type="sldNum" sz="quarter" idx="3"/>
          </p:nvPr>
        </p:nvSpPr>
        <p:spPr>
          <a:xfrm>
            <a:off x="4021294" y="9721107"/>
            <a:ext cx="3076363" cy="513507"/>
          </a:xfrm>
          <a:prstGeom prst="rect">
            <a:avLst/>
          </a:prstGeom>
        </p:spPr>
        <p:txBody>
          <a:bodyPr vert="horz" lIns="99048" tIns="49524" rIns="99048" bIns="49524" rtlCol="0" anchor="b"/>
          <a:lstStyle>
            <a:lvl1pPr algn="r">
              <a:defRPr sz="1300"/>
            </a:lvl1pPr>
          </a:lstStyle>
          <a:p>
            <a:fld id="{FC552FF0-CA41-42F7-9703-57974C543738}" type="slidenum">
              <a:rPr lang="de-DE" smtClean="0"/>
              <a:t>‹Nr.›</a:t>
            </a:fld>
            <a:endParaRPr lang="de-DE"/>
          </a:p>
        </p:txBody>
      </p:sp>
      <p:sp>
        <p:nvSpPr>
          <p:cNvPr id="6" name="Datumsplatzhalter 5"/>
          <p:cNvSpPr>
            <a:spLocks noGrp="1"/>
          </p:cNvSpPr>
          <p:nvPr>
            <p:ph type="dt" sz="quarter" idx="1"/>
          </p:nvPr>
        </p:nvSpPr>
        <p:spPr>
          <a:xfrm>
            <a:off x="4021294" y="1"/>
            <a:ext cx="3076363" cy="513508"/>
          </a:xfrm>
          <a:prstGeom prst="rect">
            <a:avLst/>
          </a:prstGeom>
        </p:spPr>
        <p:txBody>
          <a:bodyPr vert="horz" lIns="99048" tIns="49524" rIns="99048" bIns="49524" rtlCol="0"/>
          <a:lstStyle>
            <a:lvl1pPr algn="r">
              <a:defRPr sz="1300"/>
            </a:lvl1pPr>
          </a:lstStyle>
          <a:p>
            <a:fld id="{F295BB22-EA91-4D7A-9839-EC68C5FD359A}" type="datetimeFigureOut">
              <a:rPr lang="de-DE" smtClean="0"/>
              <a:t>24.04.2025</a:t>
            </a:fld>
            <a:endParaRPr lang="de-DE"/>
          </a:p>
        </p:txBody>
      </p:sp>
      <p:sp>
        <p:nvSpPr>
          <p:cNvPr id="7" name="Kopfzeilenplatzhalter 6"/>
          <p:cNvSpPr>
            <a:spLocks noGrp="1"/>
          </p:cNvSpPr>
          <p:nvPr>
            <p:ph type="hdr" sz="quarter"/>
          </p:nvPr>
        </p:nvSpPr>
        <p:spPr>
          <a:xfrm>
            <a:off x="0" y="1"/>
            <a:ext cx="3076363" cy="513508"/>
          </a:xfrm>
          <a:prstGeom prst="rect">
            <a:avLst/>
          </a:prstGeom>
        </p:spPr>
        <p:txBody>
          <a:bodyPr vert="horz" lIns="99048" tIns="49524" rIns="99048" bIns="49524" rtlCol="0"/>
          <a:lstStyle>
            <a:lvl1pPr algn="l">
              <a:defRPr sz="1300"/>
            </a:lvl1pPr>
          </a:lstStyle>
          <a:p>
            <a:endParaRPr lang="de-DE"/>
          </a:p>
        </p:txBody>
      </p:sp>
    </p:spTree>
    <p:extLst>
      <p:ext uri="{BB962C8B-B14F-4D97-AF65-F5344CB8AC3E}">
        <p14:creationId xmlns:p14="http://schemas.microsoft.com/office/powerpoint/2010/main" val="183125905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0" y="1114989"/>
            <a:ext cx="9144000" cy="2387600"/>
          </a:xfrm>
        </p:spPr>
        <p:txBody>
          <a:bodyPr anchor="b"/>
          <a:lstStyle>
            <a:lvl1pPr algn="ctr">
              <a:defRPr sz="6000"/>
            </a:lvl1pPr>
          </a:lstStyle>
          <a:p>
            <a:r>
              <a:rPr lang="de-DE" dirty="0"/>
              <a:t>MASTERTITELFORMAT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20672508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MASTERTITELFORMAT BEARBEITEN</a:t>
            </a:r>
          </a:p>
        </p:txBody>
      </p:sp>
      <p:sp>
        <p:nvSpPr>
          <p:cNvPr id="3" name="Platzhalter für vertikalen Text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704213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hasCustomPrompt="1"/>
          </p:nvPr>
        </p:nvSpPr>
        <p:spPr>
          <a:xfrm>
            <a:off x="8724900" y="365125"/>
            <a:ext cx="2628900" cy="5811838"/>
          </a:xfrm>
        </p:spPr>
        <p:txBody>
          <a:bodyPr vert="eaVert"/>
          <a:lstStyle/>
          <a:p>
            <a:r>
              <a:rPr lang="de-DE" dirty="0"/>
              <a:t>MASTERTITELFORMAT BEARBEITEN</a:t>
            </a:r>
          </a:p>
        </p:txBody>
      </p:sp>
      <p:sp>
        <p:nvSpPr>
          <p:cNvPr id="3" name="Platzhalter für vertikalen Text 2"/>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733180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MASTERTITELFORMAT BEARBEITEN</a:t>
            </a:r>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699160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0" y="1680241"/>
            <a:ext cx="10515600" cy="2852737"/>
          </a:xfrm>
        </p:spPr>
        <p:txBody>
          <a:bodyPr anchor="b"/>
          <a:lstStyle>
            <a:lvl1pPr>
              <a:defRPr sz="6000"/>
            </a:lvl1pPr>
          </a:lstStyle>
          <a:p>
            <a:r>
              <a:rPr lang="de-DE" dirty="0"/>
              <a:t>MASTERTITELFORMAT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Tree>
    <p:extLst>
      <p:ext uri="{BB962C8B-B14F-4D97-AF65-F5344CB8AC3E}">
        <p14:creationId xmlns:p14="http://schemas.microsoft.com/office/powerpoint/2010/main" val="1912885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MASTERTITELFORMAT BEARBEITEN</a:t>
            </a:r>
          </a:p>
        </p:txBody>
      </p:sp>
      <p:sp>
        <p:nvSpPr>
          <p:cNvPr id="3" name="Inhaltsplatzhalter 2"/>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041613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0" y="355600"/>
            <a:ext cx="10515600" cy="1325563"/>
          </a:xfrm>
        </p:spPr>
        <p:txBody>
          <a:bodyPr/>
          <a:lstStyle/>
          <a:p>
            <a:r>
              <a:rPr lang="de-DE" dirty="0"/>
              <a:t>MASTERTITELFORMAT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897323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DE" dirty="0"/>
              <a:t>MASTERTITELFORMAT BEARBEITEN</a:t>
            </a:r>
          </a:p>
        </p:txBody>
      </p:sp>
    </p:spTree>
    <p:extLst>
      <p:ext uri="{BB962C8B-B14F-4D97-AF65-F5344CB8AC3E}">
        <p14:creationId xmlns:p14="http://schemas.microsoft.com/office/powerpoint/2010/main" val="1690836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358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39788" y="457200"/>
            <a:ext cx="3932237" cy="1600200"/>
          </a:xfrm>
        </p:spPr>
        <p:txBody>
          <a:bodyPr anchor="b"/>
          <a:lstStyle>
            <a:lvl1pPr>
              <a:defRPr sz="3200"/>
            </a:lvl1pPr>
          </a:lstStyle>
          <a:p>
            <a:r>
              <a:rPr lang="de-DE" dirty="0"/>
              <a:t>MASTERTITELFORMAT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Tree>
    <p:extLst>
      <p:ext uri="{BB962C8B-B14F-4D97-AF65-F5344CB8AC3E}">
        <p14:creationId xmlns:p14="http://schemas.microsoft.com/office/powerpoint/2010/main" val="1027870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39788" y="457200"/>
            <a:ext cx="3932237" cy="1600200"/>
          </a:xfrm>
        </p:spPr>
        <p:txBody>
          <a:bodyPr anchor="b"/>
          <a:lstStyle>
            <a:lvl1pPr>
              <a:defRPr sz="3200"/>
            </a:lvl1pPr>
          </a:lstStyle>
          <a:p>
            <a:r>
              <a:rPr lang="de-DE" dirty="0"/>
              <a:t>MASTERTITELFORMAT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auf Platzhalter ziehen oder durch Klicken auf Symbol hinzufügen</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Tree>
    <p:extLst>
      <p:ext uri="{BB962C8B-B14F-4D97-AF65-F5344CB8AC3E}">
        <p14:creationId xmlns:p14="http://schemas.microsoft.com/office/powerpoint/2010/main" val="1065474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0" y="536575"/>
            <a:ext cx="10515600" cy="1325563"/>
          </a:xfrm>
          <a:prstGeom prst="rect">
            <a:avLst/>
          </a:prstGeom>
          <a:solidFill>
            <a:schemeClr val="accent2">
              <a:lumMod val="40000"/>
              <a:lumOff val="60000"/>
            </a:schemeClr>
          </a:solidFill>
        </p:spPr>
        <p:txBody>
          <a:bodyPr vert="horz" lIns="91440" tIns="45720" rIns="91440" bIns="45720" rtlCol="0" anchor="ctr">
            <a:normAutofit/>
          </a:bodyPr>
          <a:lstStyle/>
          <a:p>
            <a:r>
              <a:rPr lang="de-DE" dirty="0"/>
              <a:t>MASTERTITELFORMAT BEARBEITEN</a:t>
            </a:r>
          </a:p>
        </p:txBody>
      </p:sp>
      <p:sp>
        <p:nvSpPr>
          <p:cNvPr id="3" name="Textplatzhalter 2"/>
          <p:cNvSpPr>
            <a:spLocks noGrp="1"/>
          </p:cNvSpPr>
          <p:nvPr>
            <p:ph type="body" idx="1"/>
          </p:nvPr>
        </p:nvSpPr>
        <p:spPr>
          <a:xfrm>
            <a:off x="838200" y="2034540"/>
            <a:ext cx="10515600" cy="4142422"/>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Datumsplatzhalter 3"/>
          <p:cNvSpPr txBox="1">
            <a:spLocks/>
          </p:cNvSpPr>
          <p:nvPr userDrawn="1"/>
        </p:nvSpPr>
        <p:spPr>
          <a:xfrm>
            <a:off x="9789242" y="6311900"/>
            <a:ext cx="1564558" cy="404812"/>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AEBA35-41F2-3346-BCCD-043DB6C92B8C}" type="datetime1">
              <a:rPr lang="de-DE" altLang="de-DE" smtClean="0">
                <a:solidFill>
                  <a:schemeClr val="accent2">
                    <a:lumMod val="40000"/>
                    <a:lumOff val="60000"/>
                  </a:schemeClr>
                </a:solidFill>
              </a:rPr>
              <a:pPr/>
              <a:t>24.04.2025</a:t>
            </a:fld>
            <a:endParaRPr lang="de-DE" altLang="de-DE" dirty="0">
              <a:solidFill>
                <a:schemeClr val="accent2">
                  <a:lumMod val="40000"/>
                  <a:lumOff val="60000"/>
                </a:schemeClr>
              </a:solidFill>
            </a:endParaRPr>
          </a:p>
        </p:txBody>
      </p:sp>
      <p:sp>
        <p:nvSpPr>
          <p:cNvPr id="9" name="Foliennummernplatzhalter 5"/>
          <p:cNvSpPr txBox="1">
            <a:spLocks/>
          </p:cNvSpPr>
          <p:nvPr userDrawn="1"/>
        </p:nvSpPr>
        <p:spPr>
          <a:xfrm>
            <a:off x="838200" y="6311900"/>
            <a:ext cx="685800" cy="323850"/>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9B8F403-B409-6443-8C58-46894A8725DF}" type="slidenum">
              <a:rPr lang="de-DE" altLang="de-DE" smtClean="0">
                <a:solidFill>
                  <a:schemeClr val="accent2">
                    <a:lumMod val="40000"/>
                    <a:lumOff val="60000"/>
                  </a:schemeClr>
                </a:solidFill>
              </a:rPr>
              <a:pPr/>
              <a:t>‹Nr.›</a:t>
            </a:fld>
            <a:endParaRPr lang="de-DE" altLang="de-DE" dirty="0">
              <a:solidFill>
                <a:schemeClr val="accent2">
                  <a:lumMod val="40000"/>
                  <a:lumOff val="60000"/>
                </a:schemeClr>
              </a:solidFill>
            </a:endParaRPr>
          </a:p>
        </p:txBody>
      </p:sp>
      <p:sp>
        <p:nvSpPr>
          <p:cNvPr id="10" name="Titelplatzhalter 1"/>
          <p:cNvSpPr txBox="1">
            <a:spLocks/>
          </p:cNvSpPr>
          <p:nvPr userDrawn="1"/>
        </p:nvSpPr>
        <p:spPr>
          <a:xfrm>
            <a:off x="0" y="-7073"/>
            <a:ext cx="12192000" cy="258532"/>
          </a:xfrm>
          <a:prstGeom prst="rect">
            <a:avLst/>
          </a:prstGeom>
          <a:solidFill>
            <a:schemeClr val="accent2">
              <a:lumMod val="40000"/>
              <a:lumOff val="60000"/>
            </a:schemeClr>
          </a:solidFill>
        </p:spPr>
        <p:txBody>
          <a:bodyPr vert="horz" lIns="91440" tIns="45720" rIns="72000" bIns="45720" rtlCol="0" anchor="b">
            <a:noAutofit/>
          </a:bodyPr>
          <a:lstStyle>
            <a:lvl1pPr algn="ctr" defTabSz="914400" rtl="0" eaLnBrk="1" latinLnBrk="0" hangingPunct="1">
              <a:lnSpc>
                <a:spcPct val="90000"/>
              </a:lnSpc>
              <a:spcBef>
                <a:spcPct val="0"/>
              </a:spcBef>
              <a:buNone/>
              <a:defRPr lang="de-DE" sz="4400" b="1" kern="1200" dirty="0" smtClean="0">
                <a:solidFill>
                  <a:schemeClr val="bg1"/>
                </a:solidFill>
                <a:latin typeface="+mj-lt"/>
                <a:ea typeface="+mj-ea"/>
                <a:cs typeface="+mj-cs"/>
              </a:defRPr>
            </a:lvl1pPr>
          </a:lstStyle>
          <a:p>
            <a:r>
              <a:rPr lang="de-DE" sz="1200" b="0" kern="1300" spc="120" dirty="0">
                <a:solidFill>
                  <a:schemeClr val="tx1"/>
                </a:solidFill>
                <a:latin typeface="GillSans-SemiBold" charset="0"/>
              </a:rPr>
              <a:t>Online Marketing </a:t>
            </a:r>
          </a:p>
        </p:txBody>
      </p:sp>
    </p:spTree>
    <p:extLst>
      <p:ext uri="{BB962C8B-B14F-4D97-AF65-F5344CB8AC3E}">
        <p14:creationId xmlns:p14="http://schemas.microsoft.com/office/powerpoint/2010/main" val="17739979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lang="de-DE" sz="4400" b="1" kern="1200" dirty="0" smtClean="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getresponse.com/" TargetMode="External"/><Relationship Id="rId2" Type="http://schemas.openxmlformats.org/officeDocument/2006/relationships/hyperlink" Target="http://www.aweber.com/" TargetMode="External"/><Relationship Id="rId1" Type="http://schemas.openxmlformats.org/officeDocument/2006/relationships/slideLayout" Target="../slideLayouts/slideLayout2.xml"/><Relationship Id="rId6" Type="http://schemas.openxmlformats.org/officeDocument/2006/relationships/hyperlink" Target="http://www.drip.co/" TargetMode="External"/><Relationship Id="rId5" Type="http://schemas.openxmlformats.org/officeDocument/2006/relationships/hyperlink" Target="http://www.cleverreach.de/" TargetMode="External"/><Relationship Id="rId4" Type="http://schemas.openxmlformats.org/officeDocument/2006/relationships/hyperlink" Target="http://www.mailchimp.com/"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 Id="rId4" Type="http://schemas.openxmlformats.org/officeDocument/2006/relationships/comments" Target="../comments/comment1.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28.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28.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s://vwo.com/ab-testing/"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statista.com/" TargetMode="External"/><Relationship Id="rId2" Type="http://schemas.openxmlformats.org/officeDocument/2006/relationships/hyperlink" Target="https://www.google.com/trends/" TargetMode="External"/><Relationship Id="rId1" Type="http://schemas.openxmlformats.org/officeDocument/2006/relationships/slideLayout" Target="../slideLayouts/slideLayout2.xml"/><Relationship Id="rId4" Type="http://schemas.openxmlformats.org/officeDocument/2006/relationships/hyperlink" Target="https://www.perplexity.ai/" TargetMode="Externa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s://adwords.google.com/KeywordPlanner" TargetMode="External"/><Relationship Id="rId2" Type="http://schemas.openxmlformats.org/officeDocument/2006/relationships/hyperlink" Target="http://keywordtool.io/" TargetMode="External"/><Relationship Id="rId1" Type="http://schemas.openxmlformats.org/officeDocument/2006/relationships/slideLayout" Target="../slideLayouts/slideLayout2.xml"/><Relationship Id="rId5" Type="http://schemas.openxmlformats.org/officeDocument/2006/relationships/hyperlink" Target="http://tools.seobook.com/keyword-tools/" TargetMode="External"/><Relationship Id="rId4" Type="http://schemas.openxmlformats.org/officeDocument/2006/relationships/hyperlink" Target="https://advertise.bingads.microsoft.com/en-us/solutions/tools/keyword-planner"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xml"/><Relationship Id="rId4" Type="http://schemas.openxmlformats.org/officeDocument/2006/relationships/image" Target="../media/image5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hyperlink" Target="https://advertise.bingads.microsoft.com/en-us/resources/training/courses" TargetMode="External"/><Relationship Id="rId2" Type="http://schemas.openxmlformats.org/officeDocument/2006/relationships/hyperlink" Target="https://www.google.com/ads/new/step-by-step-adwords.html" TargetMode="External"/><Relationship Id="rId1" Type="http://schemas.openxmlformats.org/officeDocument/2006/relationships/slideLayout" Target="../slideLayouts/slideLayout2.xml"/><Relationship Id="rId5" Type="http://schemas.openxmlformats.org/officeDocument/2006/relationships/hyperlink" Target="https://www.facebook.com/business/ads-guide?tab0=Mobiler%20News%20Feed" TargetMode="External"/><Relationship Id="rId4" Type="http://schemas.openxmlformats.org/officeDocument/2006/relationships/hyperlink" Target="https://advertiseonbing.blob.core.windows.net/blob/bingads/media/library/training/courses/bing-ads-accreditation-study-guide-spring2016.pdf"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p:cNvSpPr/>
          <p:nvPr/>
        </p:nvSpPr>
        <p:spPr>
          <a:xfrm>
            <a:off x="0" y="6103620"/>
            <a:ext cx="12192000" cy="754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Rechteck 8"/>
          <p:cNvSpPr/>
          <p:nvPr/>
        </p:nvSpPr>
        <p:spPr>
          <a:xfrm>
            <a:off x="0" y="-7620"/>
            <a:ext cx="12192000" cy="358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 name="Rechteck 6"/>
          <p:cNvSpPr/>
          <p:nvPr/>
        </p:nvSpPr>
        <p:spPr>
          <a:xfrm>
            <a:off x="0" y="-7620"/>
            <a:ext cx="12192000" cy="6858000"/>
          </a:xfrm>
          <a:prstGeom prst="rect">
            <a:avLst/>
          </a:prstGeom>
          <a:blipFill dpi="0" rotWithShape="1">
            <a:blip r:embed="rId2">
              <a:alphaModFix amt="5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p:cNvSpPr>
            <a:spLocks noGrp="1"/>
          </p:cNvSpPr>
          <p:nvPr>
            <p:ph type="ctrTitle"/>
          </p:nvPr>
        </p:nvSpPr>
        <p:spPr>
          <a:xfrm>
            <a:off x="0" y="1114989"/>
            <a:ext cx="8843853" cy="2387600"/>
          </a:xfrm>
        </p:spPr>
        <p:txBody>
          <a:bodyPr anchor="ctr">
            <a:noAutofit/>
          </a:bodyPr>
          <a:lstStyle/>
          <a:p>
            <a:pPr algn="r"/>
            <a:r>
              <a:rPr lang="de-DE" sz="4000" b="0" dirty="0"/>
              <a:t>SEO</a:t>
            </a:r>
            <a:br>
              <a:rPr lang="de-DE" sz="4000" b="0" dirty="0"/>
            </a:br>
            <a:r>
              <a:rPr lang="de-DE" b="0" dirty="0"/>
              <a:t>Online Marketing</a:t>
            </a:r>
            <a:br>
              <a:rPr lang="de-DE" sz="4000" b="0" dirty="0"/>
            </a:br>
            <a:r>
              <a:rPr lang="de-DE" sz="4000" b="0" dirty="0"/>
              <a:t> Verstehen &amp; Anwenden</a:t>
            </a:r>
            <a:endParaRPr lang="de-DE" sz="4000" b="0" dirty="0">
              <a:latin typeface="+mn-lt"/>
            </a:endParaRPr>
          </a:p>
        </p:txBody>
      </p:sp>
      <p:sp>
        <p:nvSpPr>
          <p:cNvPr id="3" name="Untertitel 2"/>
          <p:cNvSpPr>
            <a:spLocks noGrp="1"/>
          </p:cNvSpPr>
          <p:nvPr>
            <p:ph type="subTitle" idx="1"/>
          </p:nvPr>
        </p:nvSpPr>
        <p:spPr>
          <a:xfrm>
            <a:off x="1939290" y="3954680"/>
            <a:ext cx="8313420" cy="2426970"/>
          </a:xfrm>
        </p:spPr>
        <p:txBody>
          <a:bodyPr anchor="ctr">
            <a:normAutofit lnSpcReduction="10000"/>
          </a:bodyPr>
          <a:lstStyle/>
          <a:p>
            <a:r>
              <a:rPr lang="de-DE" sz="4400" b="1" dirty="0"/>
              <a:t>E</a:t>
            </a:r>
            <a:r>
              <a:rPr lang="de-DE" sz="3600" b="1" dirty="0"/>
              <a:t>asy </a:t>
            </a:r>
            <a:r>
              <a:rPr lang="de-DE" sz="4400" b="1" dirty="0"/>
              <a:t>O</a:t>
            </a:r>
            <a:r>
              <a:rPr lang="de-DE" sz="3600" b="1" dirty="0"/>
              <a:t>nline-</a:t>
            </a:r>
            <a:r>
              <a:rPr lang="de-DE" sz="4400" b="1" dirty="0"/>
              <a:t>M</a:t>
            </a:r>
            <a:r>
              <a:rPr lang="de-DE" sz="3600" b="1" dirty="0"/>
              <a:t>arketing </a:t>
            </a:r>
          </a:p>
          <a:p>
            <a:r>
              <a:rPr lang="de-DE" sz="3600" b="1" dirty="0"/>
              <a:t>für </a:t>
            </a:r>
            <a:r>
              <a:rPr lang="de-DE" sz="4400" b="1" dirty="0"/>
              <a:t>E</a:t>
            </a:r>
            <a:r>
              <a:rPr lang="de-DE" sz="3600" b="1" dirty="0"/>
              <a:t>inzelunternehmer</a:t>
            </a:r>
          </a:p>
          <a:p>
            <a:endParaRPr lang="de-DE" sz="3600" b="1" dirty="0"/>
          </a:p>
          <a:p>
            <a:r>
              <a:rPr lang="de-DE" sz="2000" b="1" dirty="0"/>
              <a:t>Training, Schulung, Ausbildung &amp; Qualifizierung</a:t>
            </a:r>
          </a:p>
        </p:txBody>
      </p:sp>
    </p:spTree>
    <p:extLst>
      <p:ext uri="{BB962C8B-B14F-4D97-AF65-F5344CB8AC3E}">
        <p14:creationId xmlns:p14="http://schemas.microsoft.com/office/powerpoint/2010/main" val="1463716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p:cNvPicPr>
            <a:picLocks noGrp="1" noChangeAspect="1"/>
          </p:cNvPicPr>
          <p:nvPr>
            <p:ph sz="half" idx="2"/>
          </p:nvPr>
        </p:nvPicPr>
        <p:blipFill>
          <a:blip r:embed="rId2"/>
          <a:stretch>
            <a:fillRect/>
          </a:stretch>
        </p:blipFill>
        <p:spPr>
          <a:xfrm>
            <a:off x="1381540" y="285461"/>
            <a:ext cx="8806068" cy="5864978"/>
          </a:xfrm>
        </p:spPr>
      </p:pic>
      <p:sp>
        <p:nvSpPr>
          <p:cNvPr id="2" name="Titel 1"/>
          <p:cNvSpPr>
            <a:spLocks noGrp="1"/>
          </p:cNvSpPr>
          <p:nvPr>
            <p:ph type="title"/>
          </p:nvPr>
        </p:nvSpPr>
        <p:spPr/>
        <p:txBody>
          <a:bodyPr/>
          <a:lstStyle/>
          <a:p>
            <a:r>
              <a:rPr lang="de-DE" dirty="0"/>
              <a:t>Alleinstellungsmerkmal</a:t>
            </a:r>
          </a:p>
        </p:txBody>
      </p:sp>
    </p:spTree>
    <p:extLst>
      <p:ext uri="{BB962C8B-B14F-4D97-AF65-F5344CB8AC3E}">
        <p14:creationId xmlns:p14="http://schemas.microsoft.com/office/powerpoint/2010/main" val="13654175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Nachricht formulieren</a:t>
            </a:r>
          </a:p>
        </p:txBody>
      </p:sp>
      <p:pic>
        <p:nvPicPr>
          <p:cNvPr id="5" name="Inhaltsplatzhalter 4"/>
          <p:cNvPicPr>
            <a:picLocks noGrp="1" noChangeAspect="1"/>
          </p:cNvPicPr>
          <p:nvPr>
            <p:ph idx="1"/>
          </p:nvPr>
        </p:nvPicPr>
        <p:blipFill>
          <a:blip r:embed="rId2"/>
          <a:stretch>
            <a:fillRect/>
          </a:stretch>
        </p:blipFill>
        <p:spPr>
          <a:xfrm>
            <a:off x="716721" y="2092153"/>
            <a:ext cx="4762500" cy="3829050"/>
          </a:xfrm>
        </p:spPr>
      </p:pic>
      <p:sp>
        <p:nvSpPr>
          <p:cNvPr id="4" name="Textfeld 3"/>
          <p:cNvSpPr txBox="1"/>
          <p:nvPr/>
        </p:nvSpPr>
        <p:spPr>
          <a:xfrm rot="21027545">
            <a:off x="6003236" y="2812773"/>
            <a:ext cx="4228465" cy="584775"/>
          </a:xfrm>
          <a:prstGeom prst="rect">
            <a:avLst/>
          </a:prstGeom>
          <a:noFill/>
        </p:spPr>
        <p:txBody>
          <a:bodyPr wrap="none" rtlCol="0">
            <a:spAutoFit/>
          </a:bodyPr>
          <a:lstStyle/>
          <a:p>
            <a:r>
              <a:rPr lang="de-DE" sz="3200" b="1" dirty="0"/>
              <a:t>Stummfilme für Blinde?</a:t>
            </a:r>
          </a:p>
        </p:txBody>
      </p:sp>
      <p:sp>
        <p:nvSpPr>
          <p:cNvPr id="6" name="Textfeld 5"/>
          <p:cNvSpPr txBox="1"/>
          <p:nvPr/>
        </p:nvSpPr>
        <p:spPr>
          <a:xfrm>
            <a:off x="6390861" y="4313583"/>
            <a:ext cx="3712876" cy="461665"/>
          </a:xfrm>
          <a:prstGeom prst="rect">
            <a:avLst/>
          </a:prstGeom>
          <a:noFill/>
        </p:spPr>
        <p:txBody>
          <a:bodyPr wrap="none" rtlCol="0">
            <a:spAutoFit/>
          </a:bodyPr>
          <a:lstStyle/>
          <a:p>
            <a:r>
              <a:rPr lang="de-DE" sz="2400" dirty="0"/>
              <a:t>Ich tue _______ für ______!</a:t>
            </a:r>
          </a:p>
        </p:txBody>
      </p:sp>
    </p:spTree>
    <p:extLst>
      <p:ext uri="{BB962C8B-B14F-4D97-AF65-F5344CB8AC3E}">
        <p14:creationId xmlns:p14="http://schemas.microsoft.com/office/powerpoint/2010/main" val="36096620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Pitch</a:t>
            </a:r>
          </a:p>
        </p:txBody>
      </p:sp>
      <p:sp>
        <p:nvSpPr>
          <p:cNvPr id="3" name="Inhaltsplatzhalter 2"/>
          <p:cNvSpPr>
            <a:spLocks noGrp="1"/>
          </p:cNvSpPr>
          <p:nvPr>
            <p:ph idx="1"/>
          </p:nvPr>
        </p:nvSpPr>
        <p:spPr>
          <a:xfrm>
            <a:off x="838200" y="2034540"/>
            <a:ext cx="4051852" cy="4142422"/>
          </a:xfrm>
        </p:spPr>
        <p:txBody>
          <a:bodyPr>
            <a:noAutofit/>
          </a:bodyPr>
          <a:lstStyle/>
          <a:p>
            <a:r>
              <a:rPr lang="de-DE" sz="3600" b="1" dirty="0"/>
              <a:t>S</a:t>
            </a:r>
            <a:r>
              <a:rPr lang="de-DE" sz="3600" dirty="0"/>
              <a:t> et </a:t>
            </a:r>
            <a:r>
              <a:rPr lang="de-DE" sz="3600" dirty="0" err="1"/>
              <a:t>the</a:t>
            </a:r>
            <a:r>
              <a:rPr lang="de-DE" sz="3600" dirty="0"/>
              <a:t> Frame</a:t>
            </a:r>
          </a:p>
          <a:p>
            <a:r>
              <a:rPr lang="de-DE" sz="3600" b="1" dirty="0"/>
              <a:t>T</a:t>
            </a:r>
            <a:r>
              <a:rPr lang="de-DE" sz="3600" dirty="0"/>
              <a:t> </a:t>
            </a:r>
            <a:r>
              <a:rPr lang="de-DE" sz="3600" dirty="0" err="1"/>
              <a:t>ell</a:t>
            </a:r>
            <a:r>
              <a:rPr lang="de-DE" sz="3600" dirty="0"/>
              <a:t> </a:t>
            </a:r>
            <a:r>
              <a:rPr lang="de-DE" sz="3600" dirty="0" err="1"/>
              <a:t>the</a:t>
            </a:r>
            <a:r>
              <a:rPr lang="de-DE" sz="3600" dirty="0"/>
              <a:t> Story</a:t>
            </a:r>
          </a:p>
          <a:p>
            <a:r>
              <a:rPr lang="de-DE" sz="3600" b="1" dirty="0"/>
              <a:t>R</a:t>
            </a:r>
            <a:r>
              <a:rPr lang="de-DE" sz="3600" dirty="0"/>
              <a:t> </a:t>
            </a:r>
            <a:r>
              <a:rPr lang="de-DE" sz="3600" dirty="0" err="1"/>
              <a:t>eveal</a:t>
            </a:r>
            <a:r>
              <a:rPr lang="de-DE" sz="3600" dirty="0"/>
              <a:t> </a:t>
            </a:r>
            <a:r>
              <a:rPr lang="de-DE" sz="3600" dirty="0" err="1"/>
              <a:t>the</a:t>
            </a:r>
            <a:r>
              <a:rPr lang="de-DE" sz="3600" dirty="0"/>
              <a:t> </a:t>
            </a:r>
            <a:r>
              <a:rPr lang="de-DE" sz="3600" dirty="0" err="1"/>
              <a:t>Intrigue</a:t>
            </a:r>
            <a:endParaRPr lang="de-DE" sz="3600" dirty="0"/>
          </a:p>
          <a:p>
            <a:r>
              <a:rPr lang="de-DE" sz="3600" b="1" dirty="0"/>
              <a:t>O</a:t>
            </a:r>
            <a:r>
              <a:rPr lang="de-DE" sz="3600" dirty="0"/>
              <a:t> </a:t>
            </a:r>
            <a:r>
              <a:rPr lang="de-DE" sz="3600" dirty="0" err="1"/>
              <a:t>ffer</a:t>
            </a:r>
            <a:r>
              <a:rPr lang="de-DE" sz="3600" dirty="0"/>
              <a:t> </a:t>
            </a:r>
            <a:r>
              <a:rPr lang="de-DE" sz="3600" dirty="0" err="1"/>
              <a:t>the</a:t>
            </a:r>
            <a:r>
              <a:rPr lang="de-DE" sz="3600" dirty="0"/>
              <a:t> Price</a:t>
            </a:r>
          </a:p>
          <a:p>
            <a:r>
              <a:rPr lang="de-DE" sz="3600" b="1" dirty="0"/>
              <a:t>N</a:t>
            </a:r>
            <a:r>
              <a:rPr lang="de-DE" sz="3600" dirty="0"/>
              <a:t> </a:t>
            </a:r>
            <a:r>
              <a:rPr lang="de-DE" sz="3600" dirty="0" err="1"/>
              <a:t>ail</a:t>
            </a:r>
            <a:r>
              <a:rPr lang="de-DE" sz="3600" dirty="0"/>
              <a:t> </a:t>
            </a:r>
            <a:r>
              <a:rPr lang="de-DE" sz="3600" dirty="0" err="1"/>
              <a:t>the</a:t>
            </a:r>
            <a:r>
              <a:rPr lang="de-DE" sz="3600" dirty="0"/>
              <a:t> Hook</a:t>
            </a:r>
          </a:p>
          <a:p>
            <a:r>
              <a:rPr lang="de-DE" sz="3600" b="1" dirty="0"/>
              <a:t>G</a:t>
            </a:r>
            <a:r>
              <a:rPr lang="de-DE" sz="3600" dirty="0"/>
              <a:t> et </a:t>
            </a:r>
            <a:r>
              <a:rPr lang="de-DE" sz="3600" dirty="0" err="1"/>
              <a:t>the</a:t>
            </a:r>
            <a:r>
              <a:rPr lang="de-DE" sz="3600" dirty="0"/>
              <a:t> Deal</a:t>
            </a:r>
          </a:p>
        </p:txBody>
      </p:sp>
      <p:pic>
        <p:nvPicPr>
          <p:cNvPr id="4" name="Grafik 3"/>
          <p:cNvPicPr>
            <a:picLocks noChangeAspect="1"/>
          </p:cNvPicPr>
          <p:nvPr/>
        </p:nvPicPr>
        <p:blipFill>
          <a:blip r:embed="rId2"/>
          <a:stretch>
            <a:fillRect/>
          </a:stretch>
        </p:blipFill>
        <p:spPr>
          <a:xfrm>
            <a:off x="6042991" y="1862137"/>
            <a:ext cx="4472609" cy="4295079"/>
          </a:xfrm>
          <a:prstGeom prst="rect">
            <a:avLst/>
          </a:prstGeom>
        </p:spPr>
      </p:pic>
    </p:spTree>
    <p:extLst>
      <p:ext uri="{BB962C8B-B14F-4D97-AF65-F5344CB8AC3E}">
        <p14:creationId xmlns:p14="http://schemas.microsoft.com/office/powerpoint/2010/main" val="15482027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Timeline-Pitch</a:t>
            </a:r>
          </a:p>
        </p:txBody>
      </p:sp>
      <p:sp>
        <p:nvSpPr>
          <p:cNvPr id="3" name="Inhaltsplatzhalter 2"/>
          <p:cNvSpPr>
            <a:spLocks noGrp="1"/>
          </p:cNvSpPr>
          <p:nvPr>
            <p:ph idx="1"/>
          </p:nvPr>
        </p:nvSpPr>
        <p:spPr>
          <a:xfrm>
            <a:off x="838200" y="2034540"/>
            <a:ext cx="4051852" cy="4142422"/>
          </a:xfrm>
        </p:spPr>
        <p:txBody>
          <a:bodyPr>
            <a:noAutofit/>
          </a:bodyPr>
          <a:lstStyle/>
          <a:p>
            <a:r>
              <a:rPr lang="de-DE" sz="3600" b="1" dirty="0"/>
              <a:t>Vergangenheit </a:t>
            </a:r>
          </a:p>
          <a:p>
            <a:r>
              <a:rPr lang="de-DE" sz="3600" b="1" dirty="0"/>
              <a:t>Gegenwart</a:t>
            </a:r>
          </a:p>
          <a:p>
            <a:r>
              <a:rPr lang="de-DE" sz="3600" b="1" dirty="0"/>
              <a:t>Zukunft</a:t>
            </a:r>
          </a:p>
          <a:p>
            <a:endParaRPr lang="de-DE" sz="3600" b="1" dirty="0"/>
          </a:p>
          <a:p>
            <a:r>
              <a:rPr lang="de-DE" sz="3600" b="1" dirty="0"/>
              <a:t>Problem</a:t>
            </a:r>
          </a:p>
          <a:p>
            <a:r>
              <a:rPr lang="de-DE" sz="3600" b="1" dirty="0"/>
              <a:t>Lösung</a:t>
            </a:r>
          </a:p>
          <a:p>
            <a:r>
              <a:rPr lang="de-DE" sz="3600" b="1" dirty="0"/>
              <a:t>Ergebnis</a:t>
            </a:r>
            <a:endParaRPr lang="de-DE" sz="3600" dirty="0"/>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9409" y="2625969"/>
            <a:ext cx="6564925" cy="2461846"/>
          </a:xfrm>
          <a:prstGeom prst="rect">
            <a:avLst/>
          </a:prstGeom>
        </p:spPr>
      </p:pic>
      <p:sp>
        <p:nvSpPr>
          <p:cNvPr id="5" name="Pfeil nach unten 4"/>
          <p:cNvSpPr/>
          <p:nvPr/>
        </p:nvSpPr>
        <p:spPr>
          <a:xfrm>
            <a:off x="4255477" y="2215662"/>
            <a:ext cx="222738" cy="10785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Pfeil nach unten 5"/>
          <p:cNvSpPr/>
          <p:nvPr/>
        </p:nvSpPr>
        <p:spPr>
          <a:xfrm>
            <a:off x="4185139" y="4806462"/>
            <a:ext cx="222738" cy="107852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930318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Helden/Herkunftsgeschichte</a:t>
            </a:r>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1138" y="1865894"/>
            <a:ext cx="6016322" cy="4826403"/>
          </a:xfrm>
        </p:spPr>
      </p:pic>
    </p:spTree>
    <p:extLst>
      <p:ext uri="{BB962C8B-B14F-4D97-AF65-F5344CB8AC3E}">
        <p14:creationId xmlns:p14="http://schemas.microsoft.com/office/powerpoint/2010/main" val="16591365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Kanal</a:t>
            </a:r>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1580578622"/>
              </p:ext>
            </p:extLst>
          </p:nvPr>
        </p:nvGraphicFramePr>
        <p:xfrm>
          <a:off x="838200" y="2035175"/>
          <a:ext cx="5105400" cy="41417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m 4"/>
          <p:cNvGraphicFramePr/>
          <p:nvPr>
            <p:extLst>
              <p:ext uri="{D42A27DB-BD31-4B8C-83A1-F6EECF244321}">
                <p14:modId xmlns:p14="http://schemas.microsoft.com/office/powerpoint/2010/main" val="936702220"/>
              </p:ext>
            </p:extLst>
          </p:nvPr>
        </p:nvGraphicFramePr>
        <p:xfrm>
          <a:off x="5943600" y="2054490"/>
          <a:ext cx="5230191" cy="410315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035914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Pause</a:t>
            </a:r>
          </a:p>
        </p:txBody>
      </p:sp>
      <p:sp>
        <p:nvSpPr>
          <p:cNvPr id="3" name="Inhaltsplatzhalter 2"/>
          <p:cNvSpPr>
            <a:spLocks noGrp="1"/>
          </p:cNvSpPr>
          <p:nvPr>
            <p:ph idx="1"/>
          </p:nvPr>
        </p:nvSpPr>
        <p:spPr>
          <a:xfrm>
            <a:off x="838200" y="2034540"/>
            <a:ext cx="3276600" cy="4142422"/>
          </a:xfrm>
        </p:spPr>
        <p:txBody>
          <a:bodyPr/>
          <a:lstStyle/>
          <a:p>
            <a:r>
              <a:rPr lang="de-DE" dirty="0"/>
              <a:t>Nächster Block:</a:t>
            </a:r>
            <a:br>
              <a:rPr lang="de-DE" dirty="0"/>
            </a:br>
            <a:r>
              <a:rPr lang="de-DE" dirty="0"/>
              <a:t>Online Real Estate</a:t>
            </a:r>
          </a:p>
        </p:txBody>
      </p:sp>
      <p:graphicFrame>
        <p:nvGraphicFramePr>
          <p:cNvPr id="4" name="Tabelle 3"/>
          <p:cNvGraphicFramePr>
            <a:graphicFrameLocks noGrp="1"/>
          </p:cNvGraphicFramePr>
          <p:nvPr>
            <p:extLst>
              <p:ext uri="{D42A27DB-BD31-4B8C-83A1-F6EECF244321}">
                <p14:modId xmlns:p14="http://schemas.microsoft.com/office/powerpoint/2010/main" val="1000673512"/>
              </p:ext>
            </p:extLst>
          </p:nvPr>
        </p:nvGraphicFramePr>
        <p:xfrm>
          <a:off x="4114800" y="2034539"/>
          <a:ext cx="7414591" cy="4142420"/>
        </p:xfrm>
        <a:graphic>
          <a:graphicData uri="http://schemas.openxmlformats.org/drawingml/2006/table">
            <a:tbl>
              <a:tblPr firstRow="1" bandRow="1">
                <a:tableStyleId>{F2DE63D5-997A-4646-A377-4702673A728D}</a:tableStyleId>
              </a:tblPr>
              <a:tblGrid>
                <a:gridCol w="7414591">
                  <a:extLst>
                    <a:ext uri="{9D8B030D-6E8A-4147-A177-3AD203B41FA5}">
                      <a16:colId xmlns:a16="http://schemas.microsoft.com/office/drawing/2014/main" val="1200923028"/>
                    </a:ext>
                  </a:extLst>
                </a:gridCol>
              </a:tblGrid>
              <a:tr h="414242">
                <a:tc>
                  <a:txBody>
                    <a:bodyPr/>
                    <a:lstStyle/>
                    <a:p>
                      <a:r>
                        <a:rPr lang="de-DE" b="1" dirty="0">
                          <a:solidFill>
                            <a:schemeClr val="bg1"/>
                          </a:solidFill>
                        </a:rPr>
                        <a:t>Notizen</a:t>
                      </a:r>
                    </a:p>
                  </a:txBody>
                  <a:tcPr>
                    <a:solidFill>
                      <a:srgbClr val="0074B0"/>
                    </a:solidFill>
                  </a:tcPr>
                </a:tc>
                <a:extLst>
                  <a:ext uri="{0D108BD9-81ED-4DB2-BD59-A6C34878D82A}">
                    <a16:rowId xmlns:a16="http://schemas.microsoft.com/office/drawing/2014/main" val="2118426511"/>
                  </a:ext>
                </a:extLst>
              </a:tr>
              <a:tr h="414242">
                <a:tc>
                  <a:txBody>
                    <a:bodyPr/>
                    <a:lstStyle/>
                    <a:p>
                      <a:endParaRPr lang="de-DE"/>
                    </a:p>
                  </a:txBody>
                  <a:tcPr/>
                </a:tc>
                <a:extLst>
                  <a:ext uri="{0D108BD9-81ED-4DB2-BD59-A6C34878D82A}">
                    <a16:rowId xmlns:a16="http://schemas.microsoft.com/office/drawing/2014/main" val="1735644771"/>
                  </a:ext>
                </a:extLst>
              </a:tr>
              <a:tr h="414242">
                <a:tc>
                  <a:txBody>
                    <a:bodyPr/>
                    <a:lstStyle/>
                    <a:p>
                      <a:endParaRPr lang="de-DE"/>
                    </a:p>
                  </a:txBody>
                  <a:tcPr/>
                </a:tc>
                <a:extLst>
                  <a:ext uri="{0D108BD9-81ED-4DB2-BD59-A6C34878D82A}">
                    <a16:rowId xmlns:a16="http://schemas.microsoft.com/office/drawing/2014/main" val="178751224"/>
                  </a:ext>
                </a:extLst>
              </a:tr>
              <a:tr h="414242">
                <a:tc>
                  <a:txBody>
                    <a:bodyPr/>
                    <a:lstStyle/>
                    <a:p>
                      <a:endParaRPr lang="de-DE"/>
                    </a:p>
                  </a:txBody>
                  <a:tcPr/>
                </a:tc>
                <a:extLst>
                  <a:ext uri="{0D108BD9-81ED-4DB2-BD59-A6C34878D82A}">
                    <a16:rowId xmlns:a16="http://schemas.microsoft.com/office/drawing/2014/main" val="980661318"/>
                  </a:ext>
                </a:extLst>
              </a:tr>
              <a:tr h="414242">
                <a:tc>
                  <a:txBody>
                    <a:bodyPr/>
                    <a:lstStyle/>
                    <a:p>
                      <a:endParaRPr lang="de-DE"/>
                    </a:p>
                  </a:txBody>
                  <a:tcPr/>
                </a:tc>
                <a:extLst>
                  <a:ext uri="{0D108BD9-81ED-4DB2-BD59-A6C34878D82A}">
                    <a16:rowId xmlns:a16="http://schemas.microsoft.com/office/drawing/2014/main" val="3990543462"/>
                  </a:ext>
                </a:extLst>
              </a:tr>
              <a:tr h="414242">
                <a:tc>
                  <a:txBody>
                    <a:bodyPr/>
                    <a:lstStyle/>
                    <a:p>
                      <a:endParaRPr lang="de-DE"/>
                    </a:p>
                  </a:txBody>
                  <a:tcPr/>
                </a:tc>
                <a:extLst>
                  <a:ext uri="{0D108BD9-81ED-4DB2-BD59-A6C34878D82A}">
                    <a16:rowId xmlns:a16="http://schemas.microsoft.com/office/drawing/2014/main" val="4217641584"/>
                  </a:ext>
                </a:extLst>
              </a:tr>
              <a:tr h="414242">
                <a:tc>
                  <a:txBody>
                    <a:bodyPr/>
                    <a:lstStyle/>
                    <a:p>
                      <a:endParaRPr lang="de-DE" dirty="0"/>
                    </a:p>
                  </a:txBody>
                  <a:tcPr/>
                </a:tc>
                <a:extLst>
                  <a:ext uri="{0D108BD9-81ED-4DB2-BD59-A6C34878D82A}">
                    <a16:rowId xmlns:a16="http://schemas.microsoft.com/office/drawing/2014/main" val="2743968017"/>
                  </a:ext>
                </a:extLst>
              </a:tr>
              <a:tr h="414242">
                <a:tc>
                  <a:txBody>
                    <a:bodyPr/>
                    <a:lstStyle/>
                    <a:p>
                      <a:endParaRPr lang="de-DE" dirty="0"/>
                    </a:p>
                  </a:txBody>
                  <a:tcPr/>
                </a:tc>
                <a:extLst>
                  <a:ext uri="{0D108BD9-81ED-4DB2-BD59-A6C34878D82A}">
                    <a16:rowId xmlns:a16="http://schemas.microsoft.com/office/drawing/2014/main" val="3815462511"/>
                  </a:ext>
                </a:extLst>
              </a:tr>
              <a:tr h="414242">
                <a:tc>
                  <a:txBody>
                    <a:bodyPr/>
                    <a:lstStyle/>
                    <a:p>
                      <a:endParaRPr lang="de-DE" dirty="0"/>
                    </a:p>
                  </a:txBody>
                  <a:tcPr/>
                </a:tc>
                <a:extLst>
                  <a:ext uri="{0D108BD9-81ED-4DB2-BD59-A6C34878D82A}">
                    <a16:rowId xmlns:a16="http://schemas.microsoft.com/office/drawing/2014/main" val="1946042792"/>
                  </a:ext>
                </a:extLst>
              </a:tr>
              <a:tr h="414242">
                <a:tc>
                  <a:txBody>
                    <a:bodyPr/>
                    <a:lstStyle/>
                    <a:p>
                      <a:endParaRPr lang="de-DE" dirty="0"/>
                    </a:p>
                  </a:txBody>
                  <a:tcPr/>
                </a:tc>
                <a:extLst>
                  <a:ext uri="{0D108BD9-81ED-4DB2-BD59-A6C34878D82A}">
                    <a16:rowId xmlns:a16="http://schemas.microsoft.com/office/drawing/2014/main" val="1527379318"/>
                  </a:ext>
                </a:extLst>
              </a:tr>
            </a:tbl>
          </a:graphicData>
        </a:graphic>
      </p:graphicFrame>
    </p:spTree>
    <p:extLst>
      <p:ext uri="{BB962C8B-B14F-4D97-AF65-F5344CB8AC3E}">
        <p14:creationId xmlns:p14="http://schemas.microsoft.com/office/powerpoint/2010/main" val="31476283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Marketing </a:t>
            </a:r>
            <a:r>
              <a:rPr lang="de-DE" dirty="0" err="1"/>
              <a:t>Funnel</a:t>
            </a:r>
            <a:endParaRPr lang="de-DE" dirty="0"/>
          </a:p>
        </p:txBody>
      </p:sp>
      <p:pic>
        <p:nvPicPr>
          <p:cNvPr id="4" name="Inhaltsplatzhalt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61861" y="1862138"/>
            <a:ext cx="5822973" cy="4339879"/>
          </a:xfrm>
          <a:prstGeom prst="rect">
            <a:avLst/>
          </a:prstGeom>
          <a:noFill/>
          <a:ln>
            <a:noFill/>
          </a:ln>
        </p:spPr>
      </p:pic>
    </p:spTree>
    <p:extLst>
      <p:ext uri="{BB962C8B-B14F-4D97-AF65-F5344CB8AC3E}">
        <p14:creationId xmlns:p14="http://schemas.microsoft.com/office/powerpoint/2010/main" val="32127327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Funnle</a:t>
            </a:r>
            <a:r>
              <a:rPr lang="de-DE" dirty="0"/>
              <a:t> Abschnitte</a:t>
            </a:r>
          </a:p>
        </p:txBody>
      </p:sp>
      <p:sp>
        <p:nvSpPr>
          <p:cNvPr id="3" name="Inhaltsplatzhalter 2"/>
          <p:cNvSpPr>
            <a:spLocks noGrp="1"/>
          </p:cNvSpPr>
          <p:nvPr>
            <p:ph idx="1"/>
          </p:nvPr>
        </p:nvSpPr>
        <p:spPr>
          <a:xfrm>
            <a:off x="745435" y="1862137"/>
            <a:ext cx="10608365" cy="4498905"/>
          </a:xfrm>
        </p:spPr>
        <p:txBody>
          <a:bodyPr>
            <a:normAutofit fontScale="62500" lnSpcReduction="20000"/>
          </a:bodyPr>
          <a:lstStyle/>
          <a:p>
            <a:r>
              <a:rPr lang="de-DE" b="1" dirty="0"/>
              <a:t>Awareness</a:t>
            </a:r>
            <a:br>
              <a:rPr lang="de-DE" dirty="0"/>
            </a:br>
            <a:r>
              <a:rPr lang="de-DE" dirty="0"/>
              <a:t>Wenn niemand weiß das ein Angebot Existiert kann es nicht gekauft werden.</a:t>
            </a:r>
            <a:br>
              <a:rPr lang="de-DE" dirty="0"/>
            </a:br>
            <a:r>
              <a:rPr lang="de-DE" b="1" dirty="0"/>
              <a:t>Interest</a:t>
            </a:r>
            <a:br>
              <a:rPr lang="de-DE" dirty="0"/>
            </a:br>
            <a:r>
              <a:rPr lang="de-DE" dirty="0"/>
              <a:t>Das Angebot ist aufgrund eines Schmerzpunktes für den Kunden Interessant.</a:t>
            </a:r>
            <a:br>
              <a:rPr lang="de-DE" dirty="0"/>
            </a:br>
            <a:r>
              <a:rPr lang="de-DE" b="1" dirty="0" err="1"/>
              <a:t>Consideration</a:t>
            </a:r>
            <a:r>
              <a:rPr lang="de-DE" dirty="0"/>
              <a:t> </a:t>
            </a:r>
            <a:br>
              <a:rPr lang="de-DE" dirty="0"/>
            </a:br>
            <a:r>
              <a:rPr lang="de-DE" dirty="0"/>
              <a:t>Beginn des Kaufzyklus. Der Kunde denkt über einen Kauf nach.</a:t>
            </a:r>
            <a:br>
              <a:rPr lang="de-DE" dirty="0"/>
            </a:br>
            <a:r>
              <a:rPr lang="de-DE" b="1" dirty="0" err="1"/>
              <a:t>Intent</a:t>
            </a:r>
            <a:br>
              <a:rPr lang="de-DE" dirty="0"/>
            </a:br>
            <a:r>
              <a:rPr lang="de-DE" dirty="0"/>
              <a:t>Der Kunde entscheidet sich zu einem Kauf.</a:t>
            </a:r>
            <a:br>
              <a:rPr lang="de-DE" dirty="0"/>
            </a:br>
            <a:r>
              <a:rPr lang="de-DE" b="1" dirty="0"/>
              <a:t>Evaluation</a:t>
            </a:r>
            <a:br>
              <a:rPr lang="de-DE" dirty="0"/>
            </a:br>
            <a:r>
              <a:rPr lang="de-DE" dirty="0"/>
              <a:t>Der Kunde entscheidet darüber wo und was er kauft.</a:t>
            </a:r>
            <a:br>
              <a:rPr lang="de-DE" dirty="0"/>
            </a:br>
            <a:r>
              <a:rPr lang="de-DE" b="1" dirty="0" err="1"/>
              <a:t>Purchase</a:t>
            </a:r>
            <a:br>
              <a:rPr lang="de-DE" dirty="0"/>
            </a:br>
            <a:r>
              <a:rPr lang="de-DE" dirty="0"/>
              <a:t>Der Kunde schließt einen Kauf ab.</a:t>
            </a:r>
            <a:br>
              <a:rPr lang="de-DE" dirty="0"/>
            </a:br>
            <a:r>
              <a:rPr lang="de-DE" i="1" dirty="0" err="1"/>
              <a:t>Intent</a:t>
            </a:r>
            <a:r>
              <a:rPr lang="de-DE" i="1" dirty="0"/>
              <a:t>, Evaluation und </a:t>
            </a:r>
            <a:r>
              <a:rPr lang="de-DE" i="1" dirty="0" err="1"/>
              <a:t>Purchase</a:t>
            </a:r>
            <a:r>
              <a:rPr lang="de-DE" i="1" dirty="0"/>
              <a:t> werden auch </a:t>
            </a:r>
            <a:r>
              <a:rPr lang="de-DE" i="1" dirty="0" err="1"/>
              <a:t>Conversion</a:t>
            </a:r>
            <a:r>
              <a:rPr lang="de-DE" i="1" dirty="0"/>
              <a:t> genannt. </a:t>
            </a:r>
            <a:r>
              <a:rPr lang="de-DE" i="1" dirty="0" err="1"/>
              <a:t>Conversion</a:t>
            </a:r>
            <a:r>
              <a:rPr lang="de-DE" i="1" dirty="0"/>
              <a:t> ist die Umwandlung eines Besuchers in einen Käufer.</a:t>
            </a:r>
            <a:br>
              <a:rPr lang="de-DE" i="1" dirty="0"/>
            </a:br>
            <a:r>
              <a:rPr lang="de-DE" i="1" dirty="0"/>
              <a:t>Einen Kunden das erste Mal zu finden und in einen Käufer umzuwandeln gilt als der schwierigste Teil des Marketings. Daher wird über die Nachsorge nach dem Kauf dafür gesorgt das der Kunde zu wiederkehrenden (Loyalen) Käufer wird.</a:t>
            </a:r>
            <a:br>
              <a:rPr lang="de-DE" i="1" dirty="0"/>
            </a:br>
            <a:r>
              <a:rPr lang="de-DE" b="1" dirty="0"/>
              <a:t>Retention</a:t>
            </a:r>
            <a:br>
              <a:rPr lang="de-DE" dirty="0"/>
            </a:br>
            <a:r>
              <a:rPr lang="de-DE" b="1" dirty="0" err="1"/>
              <a:t>Loyalty</a:t>
            </a:r>
            <a:br>
              <a:rPr lang="de-DE" dirty="0"/>
            </a:br>
            <a:r>
              <a:rPr lang="de-DE" dirty="0"/>
              <a:t>Der Kunde wird über guten Kundenservice zum wiederkehrenden Käufer.</a:t>
            </a:r>
            <a:br>
              <a:rPr lang="de-DE" dirty="0"/>
            </a:br>
            <a:r>
              <a:rPr lang="de-DE" b="1" dirty="0" err="1"/>
              <a:t>Advocacy</a:t>
            </a:r>
            <a:br>
              <a:rPr lang="de-DE" dirty="0"/>
            </a:br>
            <a:r>
              <a:rPr lang="de-DE" dirty="0"/>
              <a:t>Der Kunde wird zum Advokaten/Botschafter für ihr Angebot.</a:t>
            </a:r>
          </a:p>
          <a:p>
            <a:endParaRPr lang="de-DE" dirty="0"/>
          </a:p>
        </p:txBody>
      </p:sp>
    </p:spTree>
    <p:extLst>
      <p:ext uri="{BB962C8B-B14F-4D97-AF65-F5344CB8AC3E}">
        <p14:creationId xmlns:p14="http://schemas.microsoft.com/office/powerpoint/2010/main" val="18716270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Webseite</a:t>
            </a:r>
          </a:p>
        </p:txBody>
      </p:sp>
      <p:pic>
        <p:nvPicPr>
          <p:cNvPr id="4" name="Inhaltsplatzhalter 3"/>
          <p:cNvPicPr>
            <a:picLocks noGrp="1" noChangeAspect="1"/>
          </p:cNvPicPr>
          <p:nvPr>
            <p:ph idx="1"/>
          </p:nvPr>
        </p:nvPicPr>
        <p:blipFill>
          <a:blip r:embed="rId2"/>
          <a:stretch>
            <a:fillRect/>
          </a:stretch>
        </p:blipFill>
        <p:spPr>
          <a:xfrm>
            <a:off x="3233737" y="2082006"/>
            <a:ext cx="4048125" cy="4048125"/>
          </a:xfrm>
        </p:spPr>
      </p:pic>
    </p:spTree>
    <p:extLst>
      <p:ext uri="{BB962C8B-B14F-4D97-AF65-F5344CB8AC3E}">
        <p14:creationId xmlns:p14="http://schemas.microsoft.com/office/powerpoint/2010/main" val="5788612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Ablaufplan</a:t>
            </a:r>
          </a:p>
        </p:txBody>
      </p:sp>
      <p:sp>
        <p:nvSpPr>
          <p:cNvPr id="3" name="Inhaltsplatzhalter 2"/>
          <p:cNvSpPr>
            <a:spLocks noGrp="1"/>
          </p:cNvSpPr>
          <p:nvPr>
            <p:ph idx="1"/>
          </p:nvPr>
        </p:nvSpPr>
        <p:spPr/>
        <p:txBody>
          <a:bodyPr/>
          <a:lstStyle/>
          <a:p>
            <a:pPr marL="0" indent="0">
              <a:buNone/>
            </a:pPr>
            <a:r>
              <a:rPr lang="de-DE" dirty="0"/>
              <a:t>4 Blöcke je eine Stunde</a:t>
            </a:r>
          </a:p>
          <a:p>
            <a:r>
              <a:rPr lang="de-DE" dirty="0">
                <a:solidFill>
                  <a:schemeClr val="bg1"/>
                </a:solidFill>
              </a:rPr>
              <a:t>1. Vorbereitung (</a:t>
            </a:r>
            <a:r>
              <a:rPr lang="de-DE" dirty="0" err="1">
                <a:solidFill>
                  <a:schemeClr val="bg1"/>
                </a:solidFill>
              </a:rPr>
              <a:t>Charting</a:t>
            </a:r>
            <a:r>
              <a:rPr lang="de-DE" dirty="0">
                <a:solidFill>
                  <a:schemeClr val="bg1"/>
                </a:solidFill>
              </a:rPr>
              <a:t> </a:t>
            </a:r>
            <a:r>
              <a:rPr lang="de-DE" dirty="0" err="1">
                <a:solidFill>
                  <a:schemeClr val="bg1"/>
                </a:solidFill>
              </a:rPr>
              <a:t>the</a:t>
            </a:r>
            <a:r>
              <a:rPr lang="de-DE" dirty="0">
                <a:solidFill>
                  <a:schemeClr val="bg1"/>
                </a:solidFill>
              </a:rPr>
              <a:t> Course)</a:t>
            </a:r>
          </a:p>
          <a:p>
            <a:r>
              <a:rPr lang="de-DE" dirty="0">
                <a:solidFill>
                  <a:schemeClr val="bg1"/>
                </a:solidFill>
              </a:rPr>
              <a:t>2. Webseite &amp; Email (Online Real Estate )</a:t>
            </a:r>
          </a:p>
          <a:p>
            <a:r>
              <a:rPr lang="de-DE" dirty="0">
                <a:solidFill>
                  <a:schemeClr val="bg1"/>
                </a:solidFill>
              </a:rPr>
              <a:t>3. Sozial Media (Feed </a:t>
            </a:r>
            <a:r>
              <a:rPr lang="de-DE" dirty="0" err="1">
                <a:solidFill>
                  <a:schemeClr val="bg1"/>
                </a:solidFill>
              </a:rPr>
              <a:t>the</a:t>
            </a:r>
            <a:r>
              <a:rPr lang="de-DE" dirty="0">
                <a:solidFill>
                  <a:schemeClr val="bg1"/>
                </a:solidFill>
              </a:rPr>
              <a:t> </a:t>
            </a:r>
            <a:r>
              <a:rPr lang="de-DE" dirty="0" err="1">
                <a:solidFill>
                  <a:schemeClr val="bg1"/>
                </a:solidFill>
              </a:rPr>
              <a:t>Funnel</a:t>
            </a:r>
            <a:r>
              <a:rPr lang="de-DE" dirty="0">
                <a:solidFill>
                  <a:schemeClr val="bg1"/>
                </a:solidFill>
              </a:rPr>
              <a:t>)</a:t>
            </a:r>
          </a:p>
          <a:p>
            <a:r>
              <a:rPr lang="de-DE" dirty="0">
                <a:solidFill>
                  <a:schemeClr val="bg1"/>
                </a:solidFill>
              </a:rPr>
              <a:t>4. Technische Analyse (</a:t>
            </a:r>
            <a:r>
              <a:rPr lang="de-DE" dirty="0" err="1">
                <a:solidFill>
                  <a:schemeClr val="bg1"/>
                </a:solidFill>
              </a:rPr>
              <a:t>Geekout</a:t>
            </a:r>
            <a:r>
              <a:rPr lang="de-DE" dirty="0">
                <a:solidFill>
                  <a:schemeClr val="bg1"/>
                </a:solidFill>
              </a:rPr>
              <a:t>)</a:t>
            </a:r>
          </a:p>
          <a:p>
            <a:pPr marL="0" indent="0">
              <a:buNone/>
            </a:pPr>
            <a:r>
              <a:rPr lang="de-DE" dirty="0"/>
              <a:t>Nach Jedem Block 15 min Pause</a:t>
            </a:r>
          </a:p>
        </p:txBody>
      </p:sp>
      <p:grpSp>
        <p:nvGrpSpPr>
          <p:cNvPr id="6" name="Gruppieren 5"/>
          <p:cNvGrpSpPr/>
          <p:nvPr/>
        </p:nvGrpSpPr>
        <p:grpSpPr>
          <a:xfrm>
            <a:off x="693747" y="2844973"/>
            <a:ext cx="2920136" cy="1168054"/>
            <a:chOff x="5016" y="808413"/>
            <a:chExt cx="2920136" cy="1168054"/>
          </a:xfrm>
        </p:grpSpPr>
        <p:sp>
          <p:nvSpPr>
            <p:cNvPr id="16" name="Pfeil: Chevron 15"/>
            <p:cNvSpPr/>
            <p:nvPr/>
          </p:nvSpPr>
          <p:spPr>
            <a:xfrm>
              <a:off x="5016" y="808413"/>
              <a:ext cx="2920136" cy="1168054"/>
            </a:xfrm>
            <a:prstGeom prst="chevron">
              <a:avLst/>
            </a:prstGeom>
            <a:solidFill>
              <a:schemeClr val="accent2">
                <a:lumMod val="40000"/>
                <a:lumOff val="60000"/>
              </a:schemeClr>
            </a:solidFill>
          </p:spPr>
          <p:txBody>
            <a:bodyPr vert="horz" lIns="91440" tIns="45720" rIns="91440" bIns="45720" rtlCol="0" anchor="ctr">
              <a:normAutofit/>
            </a:bodyPr>
            <a:lstStyle/>
            <a:p>
              <a:pPr algn="ctr">
                <a:lnSpc>
                  <a:spcPct val="90000"/>
                </a:lnSpc>
                <a:spcBef>
                  <a:spcPct val="0"/>
                </a:spcBef>
              </a:pPr>
              <a:endParaRPr lang="de-DE" sz="4400" b="1" dirty="0">
                <a:solidFill>
                  <a:schemeClr val="tx1"/>
                </a:solidFill>
                <a:ea typeface="+mj-ea"/>
                <a:cs typeface="+mj-cs"/>
              </a:endParaRPr>
            </a:p>
          </p:txBody>
        </p:sp>
        <p:sp>
          <p:nvSpPr>
            <p:cNvPr id="17" name="Pfeil: Chevron 4"/>
            <p:cNvSpPr txBox="1"/>
            <p:nvPr/>
          </p:nvSpPr>
          <p:spPr>
            <a:xfrm>
              <a:off x="589043" y="808413"/>
              <a:ext cx="1752082" cy="1168054"/>
            </a:xfrm>
            <a:prstGeom prst="rect">
              <a:avLst/>
            </a:prstGeom>
            <a:solidFill>
              <a:schemeClr val="accent2">
                <a:lumMod val="40000"/>
                <a:lumOff val="60000"/>
              </a:schemeClr>
            </a:solidFill>
          </p:spPr>
          <p:txBody>
            <a:bodyPr vert="horz" lIns="91440" tIns="45720" rIns="91440" bIns="45720" rtlCol="0" anchor="ctr">
              <a:normAutofit/>
            </a:bodyPr>
            <a:lstStyle>
              <a:lvl1pPr algn="ctr">
                <a:lnSpc>
                  <a:spcPct val="90000"/>
                </a:lnSpc>
                <a:spcBef>
                  <a:spcPct val="0"/>
                </a:spcBef>
                <a:buNone/>
                <a:defRPr lang="de-DE" sz="4400" b="1" dirty="0" smtClean="0">
                  <a:solidFill>
                    <a:schemeClr val="tx1"/>
                  </a:solidFill>
                  <a:ea typeface="+mj-ea"/>
                  <a:cs typeface="+mj-cs"/>
                </a:defRPr>
              </a:lvl1pPr>
            </a:lstStyle>
            <a:p>
              <a:r>
                <a:rPr lang="de-DE" sz="1800" dirty="0"/>
                <a:t>1. Vorbereitung (</a:t>
              </a:r>
              <a:r>
                <a:rPr lang="de-DE" sz="1800" dirty="0" err="1"/>
                <a:t>Charting</a:t>
              </a:r>
              <a:r>
                <a:rPr lang="de-DE" sz="1800" dirty="0"/>
                <a:t> </a:t>
              </a:r>
              <a:r>
                <a:rPr lang="de-DE" sz="1800" dirty="0" err="1"/>
                <a:t>the</a:t>
              </a:r>
              <a:r>
                <a:rPr lang="de-DE" sz="1800" dirty="0"/>
                <a:t> Course)</a:t>
              </a:r>
            </a:p>
          </p:txBody>
        </p:sp>
      </p:grpSp>
      <p:grpSp>
        <p:nvGrpSpPr>
          <p:cNvPr id="7" name="Gruppieren 6"/>
          <p:cNvGrpSpPr/>
          <p:nvPr/>
        </p:nvGrpSpPr>
        <p:grpSpPr>
          <a:xfrm>
            <a:off x="3321870" y="2844973"/>
            <a:ext cx="2920136" cy="1168054"/>
            <a:chOff x="2633139" y="808413"/>
            <a:chExt cx="2920136" cy="1168054"/>
          </a:xfrm>
          <a:solidFill>
            <a:schemeClr val="accent2">
              <a:lumMod val="40000"/>
              <a:lumOff val="60000"/>
            </a:schemeClr>
          </a:solidFill>
        </p:grpSpPr>
        <p:sp>
          <p:nvSpPr>
            <p:cNvPr id="14" name="Pfeil: Chevron 13"/>
            <p:cNvSpPr/>
            <p:nvPr/>
          </p:nvSpPr>
          <p:spPr>
            <a:xfrm>
              <a:off x="2633139" y="808413"/>
              <a:ext cx="2920136" cy="1168054"/>
            </a:xfrm>
            <a:prstGeom prst="chevron">
              <a:avLst/>
            </a:pr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de-DE"/>
            </a:p>
          </p:txBody>
        </p:sp>
        <p:sp>
          <p:nvSpPr>
            <p:cNvPr id="15" name="Pfeil: Chevron 6"/>
            <p:cNvSpPr txBox="1"/>
            <p:nvPr/>
          </p:nvSpPr>
          <p:spPr>
            <a:xfrm>
              <a:off x="3217166" y="808413"/>
              <a:ext cx="1752082" cy="116805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de-DE" sz="2000" b="1" kern="1200" dirty="0">
                  <a:solidFill>
                    <a:schemeClr val="tx1"/>
                  </a:solidFill>
                </a:rPr>
                <a:t>2. Webseite &amp; Email (Online Real Estate )</a:t>
              </a:r>
            </a:p>
          </p:txBody>
        </p:sp>
      </p:grpSp>
      <p:grpSp>
        <p:nvGrpSpPr>
          <p:cNvPr id="8" name="Gruppieren 7"/>
          <p:cNvGrpSpPr/>
          <p:nvPr/>
        </p:nvGrpSpPr>
        <p:grpSpPr>
          <a:xfrm>
            <a:off x="5949993" y="2844973"/>
            <a:ext cx="2920136" cy="1168054"/>
            <a:chOff x="5261262" y="808413"/>
            <a:chExt cx="2920136" cy="1168054"/>
          </a:xfrm>
          <a:solidFill>
            <a:schemeClr val="accent2">
              <a:lumMod val="40000"/>
              <a:lumOff val="60000"/>
            </a:schemeClr>
          </a:solidFill>
        </p:grpSpPr>
        <p:sp>
          <p:nvSpPr>
            <p:cNvPr id="12" name="Pfeil: Chevron 11"/>
            <p:cNvSpPr/>
            <p:nvPr/>
          </p:nvSpPr>
          <p:spPr>
            <a:xfrm>
              <a:off x="5261262" y="808413"/>
              <a:ext cx="2920136" cy="1168054"/>
            </a:xfrm>
            <a:prstGeom prst="chevron">
              <a:avLst/>
            </a:pr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de-DE"/>
            </a:p>
          </p:txBody>
        </p:sp>
        <p:sp>
          <p:nvSpPr>
            <p:cNvPr id="13" name="Pfeil: Chevron 8"/>
            <p:cNvSpPr txBox="1"/>
            <p:nvPr/>
          </p:nvSpPr>
          <p:spPr>
            <a:xfrm>
              <a:off x="5845289" y="808413"/>
              <a:ext cx="1752082" cy="116805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de-DE" sz="2000" b="1" kern="1200" dirty="0">
                  <a:solidFill>
                    <a:schemeClr val="tx1"/>
                  </a:solidFill>
                </a:rPr>
                <a:t>3. Sozial Media (Feed </a:t>
              </a:r>
              <a:r>
                <a:rPr lang="de-DE" sz="2000" b="1" kern="1200" dirty="0" err="1">
                  <a:solidFill>
                    <a:schemeClr val="tx1"/>
                  </a:solidFill>
                </a:rPr>
                <a:t>the</a:t>
              </a:r>
              <a:r>
                <a:rPr lang="de-DE" sz="2000" b="1" kern="1200" dirty="0">
                  <a:solidFill>
                    <a:schemeClr val="tx1"/>
                  </a:solidFill>
                </a:rPr>
                <a:t> </a:t>
              </a:r>
              <a:r>
                <a:rPr lang="de-DE" sz="2000" b="1" kern="1200" dirty="0" err="1">
                  <a:solidFill>
                    <a:schemeClr val="tx1"/>
                  </a:solidFill>
                </a:rPr>
                <a:t>Funnel</a:t>
              </a:r>
              <a:r>
                <a:rPr lang="de-DE" sz="2000" b="1" kern="1200" dirty="0">
                  <a:solidFill>
                    <a:schemeClr val="tx1"/>
                  </a:solidFill>
                </a:rPr>
                <a:t>)</a:t>
              </a:r>
            </a:p>
          </p:txBody>
        </p:sp>
      </p:grpSp>
      <p:grpSp>
        <p:nvGrpSpPr>
          <p:cNvPr id="9" name="Gruppieren 8"/>
          <p:cNvGrpSpPr/>
          <p:nvPr/>
        </p:nvGrpSpPr>
        <p:grpSpPr>
          <a:xfrm>
            <a:off x="8578116" y="2844973"/>
            <a:ext cx="2920136" cy="1168054"/>
            <a:chOff x="7889385" y="808413"/>
            <a:chExt cx="2920136" cy="1168054"/>
          </a:xfrm>
          <a:solidFill>
            <a:schemeClr val="accent2">
              <a:lumMod val="40000"/>
              <a:lumOff val="60000"/>
            </a:schemeClr>
          </a:solidFill>
        </p:grpSpPr>
        <p:sp>
          <p:nvSpPr>
            <p:cNvPr id="10" name="Pfeil: Chevron 9"/>
            <p:cNvSpPr/>
            <p:nvPr/>
          </p:nvSpPr>
          <p:spPr>
            <a:xfrm>
              <a:off x="7889385" y="808413"/>
              <a:ext cx="2920136" cy="1168054"/>
            </a:xfrm>
            <a:prstGeom prst="chevron">
              <a:avLst/>
            </a:prstGeom>
            <a:grpFill/>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de-DE"/>
            </a:p>
          </p:txBody>
        </p:sp>
        <p:sp>
          <p:nvSpPr>
            <p:cNvPr id="11" name="Pfeil: Chevron 10"/>
            <p:cNvSpPr txBox="1"/>
            <p:nvPr/>
          </p:nvSpPr>
          <p:spPr>
            <a:xfrm>
              <a:off x="8473412" y="808413"/>
              <a:ext cx="1752082" cy="116805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de-DE" sz="2000" b="1" kern="1200" dirty="0">
                  <a:solidFill>
                    <a:schemeClr val="tx1"/>
                  </a:solidFill>
                </a:rPr>
                <a:t>4. Technische Analyse (</a:t>
              </a:r>
              <a:r>
                <a:rPr lang="de-DE" sz="2000" b="1" kern="1200" dirty="0" err="1">
                  <a:solidFill>
                    <a:schemeClr val="tx1"/>
                  </a:solidFill>
                </a:rPr>
                <a:t>Geekout</a:t>
              </a:r>
              <a:r>
                <a:rPr lang="de-DE" sz="2000" b="1" kern="1200" dirty="0">
                  <a:solidFill>
                    <a:schemeClr val="tx1"/>
                  </a:solidFill>
                </a:rPr>
                <a:t>)</a:t>
              </a:r>
            </a:p>
          </p:txBody>
        </p:sp>
      </p:grpSp>
    </p:spTree>
    <p:extLst>
      <p:ext uri="{BB962C8B-B14F-4D97-AF65-F5344CB8AC3E}">
        <p14:creationId xmlns:p14="http://schemas.microsoft.com/office/powerpoint/2010/main" val="2048441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Blog</a:t>
            </a:r>
          </a:p>
        </p:txBody>
      </p:sp>
      <p:pic>
        <p:nvPicPr>
          <p:cNvPr id="4" name="Inhaltsplatzhalter 3"/>
          <p:cNvPicPr>
            <a:picLocks noGrp="1" noChangeAspect="1"/>
          </p:cNvPicPr>
          <p:nvPr>
            <p:ph idx="1"/>
          </p:nvPr>
        </p:nvPicPr>
        <p:blipFill>
          <a:blip r:embed="rId2"/>
          <a:stretch>
            <a:fillRect/>
          </a:stretch>
        </p:blipFill>
        <p:spPr>
          <a:xfrm>
            <a:off x="1692374" y="1938130"/>
            <a:ext cx="8475356" cy="4172483"/>
          </a:xfrm>
        </p:spPr>
      </p:pic>
    </p:spTree>
    <p:extLst>
      <p:ext uri="{BB962C8B-B14F-4D97-AF65-F5344CB8AC3E}">
        <p14:creationId xmlns:p14="http://schemas.microsoft.com/office/powerpoint/2010/main" val="12304426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Content Pattern</a:t>
            </a:r>
          </a:p>
        </p:txBody>
      </p:sp>
      <p:pic>
        <p:nvPicPr>
          <p:cNvPr id="10" name="Inhaltsplatzhalt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9044" y="2175526"/>
            <a:ext cx="4848225" cy="3861086"/>
          </a:xfrm>
        </p:spPr>
      </p:pic>
      <p:pic>
        <p:nvPicPr>
          <p:cNvPr id="11" name="Grafi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9361" y="2175526"/>
            <a:ext cx="3209192" cy="2139461"/>
          </a:xfrm>
          <a:prstGeom prst="rect">
            <a:avLst/>
          </a:prstGeom>
        </p:spPr>
      </p:pic>
      <p:pic>
        <p:nvPicPr>
          <p:cNvPr id="12" name="Grafi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9898" y="2039816"/>
            <a:ext cx="3546033" cy="2168770"/>
          </a:xfrm>
          <a:prstGeom prst="rect">
            <a:avLst/>
          </a:prstGeom>
        </p:spPr>
      </p:pic>
      <p:pic>
        <p:nvPicPr>
          <p:cNvPr id="13" name="Grafik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9361" y="4208585"/>
            <a:ext cx="3120537" cy="2080358"/>
          </a:xfrm>
          <a:prstGeom prst="rect">
            <a:avLst/>
          </a:prstGeom>
        </p:spPr>
      </p:pic>
      <p:pic>
        <p:nvPicPr>
          <p:cNvPr id="14" name="Grafik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9898" y="4106070"/>
            <a:ext cx="3546033" cy="2364022"/>
          </a:xfrm>
          <a:prstGeom prst="rect">
            <a:avLst/>
          </a:prstGeom>
        </p:spPr>
      </p:pic>
    </p:spTree>
    <p:extLst>
      <p:ext uri="{BB962C8B-B14F-4D97-AF65-F5344CB8AC3E}">
        <p14:creationId xmlns:p14="http://schemas.microsoft.com/office/powerpoint/2010/main" val="14382487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OnPage</a:t>
            </a:r>
            <a:endParaRPr lang="de-DE" dirty="0"/>
          </a:p>
        </p:txBody>
      </p:sp>
      <p:sp>
        <p:nvSpPr>
          <p:cNvPr id="3" name="Inhaltsplatzhalter 2"/>
          <p:cNvSpPr>
            <a:spLocks noGrp="1"/>
          </p:cNvSpPr>
          <p:nvPr>
            <p:ph idx="1"/>
          </p:nvPr>
        </p:nvSpPr>
        <p:spPr>
          <a:xfrm>
            <a:off x="838200" y="2034540"/>
            <a:ext cx="3992217" cy="4142422"/>
          </a:xfrm>
        </p:spPr>
        <p:txBody>
          <a:bodyPr/>
          <a:lstStyle/>
          <a:p>
            <a:r>
              <a:rPr lang="de-DE" dirty="0"/>
              <a:t>Robot.txt</a:t>
            </a:r>
          </a:p>
          <a:p>
            <a:r>
              <a:rPr lang="de-DE" dirty="0"/>
              <a:t>Sitemap</a:t>
            </a:r>
          </a:p>
          <a:p>
            <a:r>
              <a:rPr lang="de-DE" dirty="0"/>
              <a:t>Bild Namen</a:t>
            </a:r>
          </a:p>
          <a:p>
            <a:r>
              <a:rPr lang="de-DE" dirty="0"/>
              <a:t>Alt-Tags</a:t>
            </a:r>
          </a:p>
          <a:p>
            <a:r>
              <a:rPr lang="de-DE" dirty="0"/>
              <a:t>Meta-Tags</a:t>
            </a:r>
          </a:p>
          <a:p>
            <a:r>
              <a:rPr lang="de-DE" dirty="0"/>
              <a:t>Title-Tags</a:t>
            </a:r>
          </a:p>
          <a:p>
            <a:r>
              <a:rPr lang="de-DE" dirty="0"/>
              <a:t>Keywords</a:t>
            </a:r>
          </a:p>
          <a:p>
            <a:r>
              <a:rPr lang="de-DE" dirty="0"/>
              <a:t>Mobil </a:t>
            </a:r>
            <a:r>
              <a:rPr lang="de-DE" dirty="0" err="1"/>
              <a:t>Ready</a:t>
            </a:r>
            <a:endParaRPr lang="de-DE" dirty="0"/>
          </a:p>
          <a:p>
            <a:endParaRPr lang="de-DE" dirty="0"/>
          </a:p>
        </p:txBody>
      </p:sp>
      <p:sp>
        <p:nvSpPr>
          <p:cNvPr id="4" name="Inhaltsplatzhalter 2"/>
          <p:cNvSpPr txBox="1">
            <a:spLocks/>
          </p:cNvSpPr>
          <p:nvPr/>
        </p:nvSpPr>
        <p:spPr>
          <a:xfrm>
            <a:off x="5970104" y="2034540"/>
            <a:ext cx="4287079" cy="41424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de-DE" dirty="0"/>
              <a:t>Share Option</a:t>
            </a:r>
          </a:p>
          <a:p>
            <a:r>
              <a:rPr lang="de-DE" dirty="0"/>
              <a:t>Ladezeit</a:t>
            </a:r>
          </a:p>
          <a:p>
            <a:r>
              <a:rPr lang="de-DE" dirty="0"/>
              <a:t>Site </a:t>
            </a:r>
            <a:r>
              <a:rPr lang="de-DE" dirty="0" err="1"/>
              <a:t>Structur</a:t>
            </a:r>
            <a:endParaRPr lang="de-DE" dirty="0"/>
          </a:p>
          <a:p>
            <a:r>
              <a:rPr lang="de-DE" dirty="0"/>
              <a:t>Nutzerfreundlichkeit (UX)</a:t>
            </a:r>
          </a:p>
          <a:p>
            <a:r>
              <a:rPr lang="de-DE" dirty="0"/>
              <a:t>Überschriften (H1)</a:t>
            </a:r>
          </a:p>
          <a:p>
            <a:r>
              <a:rPr lang="de-DE" dirty="0" err="1"/>
              <a:t>Permalinks</a:t>
            </a:r>
            <a:endParaRPr lang="de-DE" dirty="0"/>
          </a:p>
        </p:txBody>
      </p:sp>
    </p:spTree>
    <p:extLst>
      <p:ext uri="{BB962C8B-B14F-4D97-AF65-F5344CB8AC3E}">
        <p14:creationId xmlns:p14="http://schemas.microsoft.com/office/powerpoint/2010/main" val="845634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OffPage</a:t>
            </a:r>
            <a:endParaRPr lang="de-DE" dirty="0"/>
          </a:p>
        </p:txBody>
      </p:sp>
      <p:sp>
        <p:nvSpPr>
          <p:cNvPr id="3" name="Inhaltsplatzhalter 2"/>
          <p:cNvSpPr>
            <a:spLocks noGrp="1"/>
          </p:cNvSpPr>
          <p:nvPr>
            <p:ph idx="1"/>
          </p:nvPr>
        </p:nvSpPr>
        <p:spPr>
          <a:xfrm>
            <a:off x="838200" y="2034540"/>
            <a:ext cx="3674165" cy="4142422"/>
          </a:xfrm>
        </p:spPr>
        <p:txBody>
          <a:bodyPr/>
          <a:lstStyle/>
          <a:p>
            <a:r>
              <a:rPr lang="de-DE" dirty="0"/>
              <a:t>Backlinks</a:t>
            </a:r>
          </a:p>
          <a:p>
            <a:r>
              <a:rPr lang="de-DE" dirty="0"/>
              <a:t>Foto Sharing</a:t>
            </a:r>
          </a:p>
          <a:p>
            <a:r>
              <a:rPr lang="de-DE" dirty="0"/>
              <a:t>Video Sharing</a:t>
            </a:r>
          </a:p>
          <a:p>
            <a:r>
              <a:rPr lang="de-DE" dirty="0"/>
              <a:t>Directory Submission</a:t>
            </a:r>
          </a:p>
          <a:p>
            <a:r>
              <a:rPr lang="de-DE" dirty="0"/>
              <a:t>Sozial Sharing</a:t>
            </a:r>
          </a:p>
          <a:p>
            <a:r>
              <a:rPr lang="de-DE" dirty="0"/>
              <a:t>Blog Submission</a:t>
            </a:r>
          </a:p>
          <a:p>
            <a:r>
              <a:rPr lang="de-DE" dirty="0"/>
              <a:t>Press Release</a:t>
            </a:r>
          </a:p>
          <a:p>
            <a:r>
              <a:rPr lang="de-DE" dirty="0" err="1"/>
              <a:t>Syndicats</a:t>
            </a:r>
            <a:endParaRPr lang="de-DE" dirty="0"/>
          </a:p>
          <a:p>
            <a:endParaRPr lang="de-DE" dirty="0"/>
          </a:p>
        </p:txBody>
      </p:sp>
      <p:sp>
        <p:nvSpPr>
          <p:cNvPr id="4" name="Inhaltsplatzhalter 2"/>
          <p:cNvSpPr txBox="1">
            <a:spLocks/>
          </p:cNvSpPr>
          <p:nvPr/>
        </p:nvSpPr>
        <p:spPr>
          <a:xfrm>
            <a:off x="6188766" y="2034540"/>
            <a:ext cx="3674165" cy="41424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de-DE" dirty="0"/>
              <a:t>Backlinks</a:t>
            </a:r>
          </a:p>
          <a:p>
            <a:endParaRPr lang="de-DE" dirty="0"/>
          </a:p>
        </p:txBody>
      </p:sp>
    </p:spTree>
    <p:extLst>
      <p:ext uri="{BB962C8B-B14F-4D97-AF65-F5344CB8AC3E}">
        <p14:creationId xmlns:p14="http://schemas.microsoft.com/office/powerpoint/2010/main" val="23223783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 1"/>
          <p:cNvGraphicFramePr/>
          <p:nvPr>
            <p:extLst>
              <p:ext uri="{D42A27DB-BD31-4B8C-83A1-F6EECF244321}">
                <p14:modId xmlns:p14="http://schemas.microsoft.com/office/powerpoint/2010/main" val="2926715552"/>
              </p:ext>
            </p:extLst>
          </p:nvPr>
        </p:nvGraphicFramePr>
        <p:xfrm>
          <a:off x="-1109784" y="735947"/>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m 2"/>
          <p:cNvGraphicFramePr/>
          <p:nvPr>
            <p:extLst>
              <p:ext uri="{D42A27DB-BD31-4B8C-83A1-F6EECF244321}">
                <p14:modId xmlns:p14="http://schemas.microsoft.com/office/powerpoint/2010/main" val="2978689867"/>
              </p:ext>
            </p:extLst>
          </p:nvPr>
        </p:nvGraphicFramePr>
        <p:xfrm>
          <a:off x="5162062" y="625882"/>
          <a:ext cx="8128000"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Stern mit 5 Zacken 3"/>
          <p:cNvSpPr/>
          <p:nvPr/>
        </p:nvSpPr>
        <p:spPr>
          <a:xfrm>
            <a:off x="6084275" y="625882"/>
            <a:ext cx="1781909" cy="136704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PBN</a:t>
            </a:r>
          </a:p>
        </p:txBody>
      </p:sp>
    </p:spTree>
    <p:extLst>
      <p:ext uri="{BB962C8B-B14F-4D97-AF65-F5344CB8AC3E}">
        <p14:creationId xmlns:p14="http://schemas.microsoft.com/office/powerpoint/2010/main" val="4250309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l"/>
            <a:r>
              <a:rPr lang="de-DE" dirty="0"/>
              <a:t>             </a:t>
            </a:r>
            <a:r>
              <a:rPr lang="de-DE" dirty="0" err="1"/>
              <a:t>Opt</a:t>
            </a:r>
            <a:r>
              <a:rPr lang="de-DE" dirty="0"/>
              <a:t>-In </a:t>
            </a:r>
            <a:r>
              <a:rPr lang="de-DE" dirty="0" err="1"/>
              <a:t>Funnel</a:t>
            </a:r>
            <a:endParaRPr lang="de-DE" dirty="0"/>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54615" y="536575"/>
            <a:ext cx="4360985" cy="5817930"/>
          </a:xfrm>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478" y="3340209"/>
            <a:ext cx="4342946" cy="2662007"/>
          </a:xfrm>
          <a:prstGeom prst="rect">
            <a:avLst/>
          </a:prstGeom>
        </p:spPr>
      </p:pic>
      <p:sp>
        <p:nvSpPr>
          <p:cNvPr id="6" name="Textfeld 5"/>
          <p:cNvSpPr txBox="1"/>
          <p:nvPr/>
        </p:nvSpPr>
        <p:spPr>
          <a:xfrm>
            <a:off x="863478" y="2970877"/>
            <a:ext cx="2887907" cy="369332"/>
          </a:xfrm>
          <a:prstGeom prst="rect">
            <a:avLst/>
          </a:prstGeom>
          <a:noFill/>
        </p:spPr>
        <p:txBody>
          <a:bodyPr wrap="square" rtlCol="0">
            <a:spAutoFit/>
          </a:bodyPr>
          <a:lstStyle/>
          <a:p>
            <a:r>
              <a:rPr lang="de-DE" dirty="0"/>
              <a:t>Warum überhaupt E-Mail?</a:t>
            </a:r>
          </a:p>
        </p:txBody>
      </p:sp>
    </p:spTree>
    <p:extLst>
      <p:ext uri="{BB962C8B-B14F-4D97-AF65-F5344CB8AC3E}">
        <p14:creationId xmlns:p14="http://schemas.microsoft.com/office/powerpoint/2010/main" val="8662915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536575"/>
            <a:ext cx="10515600" cy="1325563"/>
          </a:xfrm>
        </p:spPr>
        <p:txBody>
          <a:bodyPr/>
          <a:lstStyle/>
          <a:p>
            <a:r>
              <a:rPr lang="de-DE" dirty="0"/>
              <a:t>Email </a:t>
            </a:r>
            <a:r>
              <a:rPr lang="de-DE" dirty="0" err="1"/>
              <a:t>Funnel</a:t>
            </a:r>
            <a:endParaRPr lang="de-DE" dirty="0"/>
          </a:p>
        </p:txBody>
      </p:sp>
      <p:pic>
        <p:nvPicPr>
          <p:cNvPr id="7" name="Inhaltsplatzhalter 6"/>
          <p:cNvPicPr>
            <a:picLocks noGrp="1" noChangeAspect="1"/>
          </p:cNvPicPr>
          <p:nvPr>
            <p:ph idx="1"/>
          </p:nvPr>
        </p:nvPicPr>
        <p:blipFill>
          <a:blip r:embed="rId2"/>
          <a:stretch>
            <a:fillRect/>
          </a:stretch>
        </p:blipFill>
        <p:spPr>
          <a:xfrm>
            <a:off x="2412290" y="1862138"/>
            <a:ext cx="6003794" cy="4498905"/>
          </a:xfrm>
        </p:spPr>
      </p:pic>
    </p:spTree>
    <p:extLst>
      <p:ext uri="{BB962C8B-B14F-4D97-AF65-F5344CB8AC3E}">
        <p14:creationId xmlns:p14="http://schemas.microsoft.com/office/powerpoint/2010/main" val="41713578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E-mail</a:t>
            </a:r>
            <a:r>
              <a:rPr lang="de-DE" dirty="0"/>
              <a:t> Automation Anbieter</a:t>
            </a:r>
          </a:p>
        </p:txBody>
      </p:sp>
      <p:sp>
        <p:nvSpPr>
          <p:cNvPr id="3" name="Inhaltsplatzhalter 2"/>
          <p:cNvSpPr>
            <a:spLocks noGrp="1"/>
          </p:cNvSpPr>
          <p:nvPr>
            <p:ph idx="1"/>
          </p:nvPr>
        </p:nvSpPr>
        <p:spPr>
          <a:xfrm>
            <a:off x="838200" y="1862138"/>
            <a:ext cx="10515600" cy="4314824"/>
          </a:xfrm>
        </p:spPr>
        <p:txBody>
          <a:bodyPr>
            <a:normAutofit lnSpcReduction="10000"/>
          </a:bodyPr>
          <a:lstStyle/>
          <a:p>
            <a:r>
              <a:rPr lang="de-DE" dirty="0" err="1"/>
              <a:t>Aweber</a:t>
            </a:r>
            <a:br>
              <a:rPr lang="de-DE" dirty="0">
                <a:hlinkClick r:id="rId2"/>
              </a:rPr>
            </a:br>
            <a:r>
              <a:rPr lang="de-DE" dirty="0">
                <a:hlinkClick r:id="rId2"/>
              </a:rPr>
              <a:t>www.aweber.com/</a:t>
            </a:r>
            <a:endParaRPr lang="de-DE" dirty="0"/>
          </a:p>
          <a:p>
            <a:r>
              <a:rPr lang="de-DE" dirty="0" err="1"/>
              <a:t>GetRresponse</a:t>
            </a:r>
            <a:br>
              <a:rPr lang="de-DE" dirty="0">
                <a:hlinkClick r:id="rId3"/>
              </a:rPr>
            </a:br>
            <a:r>
              <a:rPr lang="de-DE" dirty="0">
                <a:hlinkClick r:id="rId3"/>
              </a:rPr>
              <a:t>www.getresponse.com</a:t>
            </a:r>
            <a:endParaRPr lang="de-DE" dirty="0"/>
          </a:p>
          <a:p>
            <a:r>
              <a:rPr lang="de-DE" dirty="0" err="1"/>
              <a:t>Mailchimp</a:t>
            </a:r>
            <a:br>
              <a:rPr lang="de-DE" dirty="0">
                <a:hlinkClick r:id="rId4"/>
              </a:rPr>
            </a:br>
            <a:r>
              <a:rPr lang="de-DE" dirty="0">
                <a:hlinkClick r:id="rId4"/>
              </a:rPr>
              <a:t>www.mailchimp.com/</a:t>
            </a:r>
            <a:endParaRPr lang="de-DE" dirty="0"/>
          </a:p>
          <a:p>
            <a:r>
              <a:rPr lang="de-DE" dirty="0" err="1"/>
              <a:t>Cleverreach</a:t>
            </a:r>
            <a:br>
              <a:rPr lang="de-DE" dirty="0">
                <a:hlinkClick r:id="rId5"/>
              </a:rPr>
            </a:br>
            <a:r>
              <a:rPr lang="de-DE" dirty="0">
                <a:hlinkClick r:id="rId5"/>
              </a:rPr>
              <a:t>www.cleverreach.de</a:t>
            </a:r>
            <a:endParaRPr lang="de-DE" dirty="0"/>
          </a:p>
          <a:p>
            <a:r>
              <a:rPr lang="de-DE" dirty="0" err="1"/>
              <a:t>Drip</a:t>
            </a:r>
            <a:br>
              <a:rPr lang="de-DE" dirty="0">
                <a:hlinkClick r:id="rId6"/>
              </a:rPr>
            </a:br>
            <a:r>
              <a:rPr lang="de-DE" dirty="0">
                <a:hlinkClick r:id="rId6"/>
              </a:rPr>
              <a:t>www.drip.co/</a:t>
            </a:r>
            <a:endParaRPr lang="de-DE" dirty="0"/>
          </a:p>
          <a:p>
            <a:endParaRPr lang="de-DE" dirty="0"/>
          </a:p>
        </p:txBody>
      </p:sp>
    </p:spTree>
    <p:extLst>
      <p:ext uri="{BB962C8B-B14F-4D97-AF65-F5344CB8AC3E}">
        <p14:creationId xmlns:p14="http://schemas.microsoft.com/office/powerpoint/2010/main" val="38610681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Pause</a:t>
            </a:r>
          </a:p>
        </p:txBody>
      </p:sp>
      <p:sp>
        <p:nvSpPr>
          <p:cNvPr id="3" name="Inhaltsplatzhalter 2"/>
          <p:cNvSpPr>
            <a:spLocks noGrp="1"/>
          </p:cNvSpPr>
          <p:nvPr>
            <p:ph idx="1"/>
          </p:nvPr>
        </p:nvSpPr>
        <p:spPr/>
        <p:txBody>
          <a:bodyPr/>
          <a:lstStyle/>
          <a:p>
            <a:r>
              <a:rPr lang="de-DE" dirty="0"/>
              <a:t>Nächster Block:</a:t>
            </a:r>
            <a:br>
              <a:rPr lang="de-DE" dirty="0"/>
            </a:br>
            <a:r>
              <a:rPr lang="de-DE" dirty="0"/>
              <a:t>Feed </a:t>
            </a:r>
            <a:r>
              <a:rPr lang="de-DE" dirty="0" err="1"/>
              <a:t>the</a:t>
            </a:r>
            <a:r>
              <a:rPr lang="de-DE" dirty="0"/>
              <a:t> </a:t>
            </a:r>
            <a:r>
              <a:rPr lang="de-DE" dirty="0" err="1"/>
              <a:t>Funnel</a:t>
            </a:r>
            <a:endParaRPr lang="de-DE" dirty="0"/>
          </a:p>
        </p:txBody>
      </p:sp>
      <p:graphicFrame>
        <p:nvGraphicFramePr>
          <p:cNvPr id="4" name="Tabelle 3"/>
          <p:cNvGraphicFramePr>
            <a:graphicFrameLocks noGrp="1"/>
          </p:cNvGraphicFramePr>
          <p:nvPr>
            <p:extLst>
              <p:ext uri="{D42A27DB-BD31-4B8C-83A1-F6EECF244321}">
                <p14:modId xmlns:p14="http://schemas.microsoft.com/office/powerpoint/2010/main" val="2101969521"/>
              </p:ext>
            </p:extLst>
          </p:nvPr>
        </p:nvGraphicFramePr>
        <p:xfrm>
          <a:off x="4114800" y="2034541"/>
          <a:ext cx="7414591" cy="4142420"/>
        </p:xfrm>
        <a:graphic>
          <a:graphicData uri="http://schemas.openxmlformats.org/drawingml/2006/table">
            <a:tbl>
              <a:tblPr firstRow="1" bandRow="1">
                <a:tableStyleId>{F2DE63D5-997A-4646-A377-4702673A728D}</a:tableStyleId>
              </a:tblPr>
              <a:tblGrid>
                <a:gridCol w="7414591">
                  <a:extLst>
                    <a:ext uri="{9D8B030D-6E8A-4147-A177-3AD203B41FA5}">
                      <a16:colId xmlns:a16="http://schemas.microsoft.com/office/drawing/2014/main" val="1200923028"/>
                    </a:ext>
                  </a:extLst>
                </a:gridCol>
              </a:tblGrid>
              <a:tr h="414242">
                <a:tc>
                  <a:txBody>
                    <a:bodyPr/>
                    <a:lstStyle/>
                    <a:p>
                      <a:r>
                        <a:rPr lang="de-DE" b="1" dirty="0">
                          <a:solidFill>
                            <a:schemeClr val="bg1"/>
                          </a:solidFill>
                        </a:rPr>
                        <a:t>Notizen</a:t>
                      </a:r>
                    </a:p>
                  </a:txBody>
                  <a:tcPr>
                    <a:solidFill>
                      <a:srgbClr val="0074B0"/>
                    </a:solidFill>
                  </a:tcPr>
                </a:tc>
                <a:extLst>
                  <a:ext uri="{0D108BD9-81ED-4DB2-BD59-A6C34878D82A}">
                    <a16:rowId xmlns:a16="http://schemas.microsoft.com/office/drawing/2014/main" val="2118426511"/>
                  </a:ext>
                </a:extLst>
              </a:tr>
              <a:tr h="414242">
                <a:tc>
                  <a:txBody>
                    <a:bodyPr/>
                    <a:lstStyle/>
                    <a:p>
                      <a:endParaRPr lang="de-DE"/>
                    </a:p>
                  </a:txBody>
                  <a:tcPr/>
                </a:tc>
                <a:extLst>
                  <a:ext uri="{0D108BD9-81ED-4DB2-BD59-A6C34878D82A}">
                    <a16:rowId xmlns:a16="http://schemas.microsoft.com/office/drawing/2014/main" val="1735644771"/>
                  </a:ext>
                </a:extLst>
              </a:tr>
              <a:tr h="414242">
                <a:tc>
                  <a:txBody>
                    <a:bodyPr/>
                    <a:lstStyle/>
                    <a:p>
                      <a:endParaRPr lang="de-DE"/>
                    </a:p>
                  </a:txBody>
                  <a:tcPr/>
                </a:tc>
                <a:extLst>
                  <a:ext uri="{0D108BD9-81ED-4DB2-BD59-A6C34878D82A}">
                    <a16:rowId xmlns:a16="http://schemas.microsoft.com/office/drawing/2014/main" val="178751224"/>
                  </a:ext>
                </a:extLst>
              </a:tr>
              <a:tr h="414242">
                <a:tc>
                  <a:txBody>
                    <a:bodyPr/>
                    <a:lstStyle/>
                    <a:p>
                      <a:endParaRPr lang="de-DE"/>
                    </a:p>
                  </a:txBody>
                  <a:tcPr/>
                </a:tc>
                <a:extLst>
                  <a:ext uri="{0D108BD9-81ED-4DB2-BD59-A6C34878D82A}">
                    <a16:rowId xmlns:a16="http://schemas.microsoft.com/office/drawing/2014/main" val="980661318"/>
                  </a:ext>
                </a:extLst>
              </a:tr>
              <a:tr h="414242">
                <a:tc>
                  <a:txBody>
                    <a:bodyPr/>
                    <a:lstStyle/>
                    <a:p>
                      <a:endParaRPr lang="de-DE"/>
                    </a:p>
                  </a:txBody>
                  <a:tcPr/>
                </a:tc>
                <a:extLst>
                  <a:ext uri="{0D108BD9-81ED-4DB2-BD59-A6C34878D82A}">
                    <a16:rowId xmlns:a16="http://schemas.microsoft.com/office/drawing/2014/main" val="3990543462"/>
                  </a:ext>
                </a:extLst>
              </a:tr>
              <a:tr h="414242">
                <a:tc>
                  <a:txBody>
                    <a:bodyPr/>
                    <a:lstStyle/>
                    <a:p>
                      <a:endParaRPr lang="de-DE"/>
                    </a:p>
                  </a:txBody>
                  <a:tcPr/>
                </a:tc>
                <a:extLst>
                  <a:ext uri="{0D108BD9-81ED-4DB2-BD59-A6C34878D82A}">
                    <a16:rowId xmlns:a16="http://schemas.microsoft.com/office/drawing/2014/main" val="4217641584"/>
                  </a:ext>
                </a:extLst>
              </a:tr>
              <a:tr h="414242">
                <a:tc>
                  <a:txBody>
                    <a:bodyPr/>
                    <a:lstStyle/>
                    <a:p>
                      <a:endParaRPr lang="de-DE" dirty="0"/>
                    </a:p>
                  </a:txBody>
                  <a:tcPr/>
                </a:tc>
                <a:extLst>
                  <a:ext uri="{0D108BD9-81ED-4DB2-BD59-A6C34878D82A}">
                    <a16:rowId xmlns:a16="http://schemas.microsoft.com/office/drawing/2014/main" val="2743968017"/>
                  </a:ext>
                </a:extLst>
              </a:tr>
              <a:tr h="414242">
                <a:tc>
                  <a:txBody>
                    <a:bodyPr/>
                    <a:lstStyle/>
                    <a:p>
                      <a:endParaRPr lang="de-DE" dirty="0"/>
                    </a:p>
                  </a:txBody>
                  <a:tcPr/>
                </a:tc>
                <a:extLst>
                  <a:ext uri="{0D108BD9-81ED-4DB2-BD59-A6C34878D82A}">
                    <a16:rowId xmlns:a16="http://schemas.microsoft.com/office/drawing/2014/main" val="3815462511"/>
                  </a:ext>
                </a:extLst>
              </a:tr>
              <a:tr h="414242">
                <a:tc>
                  <a:txBody>
                    <a:bodyPr/>
                    <a:lstStyle/>
                    <a:p>
                      <a:endParaRPr lang="de-DE" dirty="0"/>
                    </a:p>
                  </a:txBody>
                  <a:tcPr/>
                </a:tc>
                <a:extLst>
                  <a:ext uri="{0D108BD9-81ED-4DB2-BD59-A6C34878D82A}">
                    <a16:rowId xmlns:a16="http://schemas.microsoft.com/office/drawing/2014/main" val="1946042792"/>
                  </a:ext>
                </a:extLst>
              </a:tr>
              <a:tr h="414242">
                <a:tc>
                  <a:txBody>
                    <a:bodyPr/>
                    <a:lstStyle/>
                    <a:p>
                      <a:endParaRPr lang="de-DE" dirty="0"/>
                    </a:p>
                  </a:txBody>
                  <a:tcPr/>
                </a:tc>
                <a:extLst>
                  <a:ext uri="{0D108BD9-81ED-4DB2-BD59-A6C34878D82A}">
                    <a16:rowId xmlns:a16="http://schemas.microsoft.com/office/drawing/2014/main" val="1527379318"/>
                  </a:ext>
                </a:extLst>
              </a:tr>
            </a:tbl>
          </a:graphicData>
        </a:graphic>
      </p:graphicFrame>
    </p:spTree>
    <p:extLst>
      <p:ext uri="{BB962C8B-B14F-4D97-AF65-F5344CB8AC3E}">
        <p14:creationId xmlns:p14="http://schemas.microsoft.com/office/powerpoint/2010/main" val="35843158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Sozial Media</a:t>
            </a:r>
          </a:p>
        </p:txBody>
      </p:sp>
      <p:pic>
        <p:nvPicPr>
          <p:cNvPr id="4" name="Inhaltsplatzhalter 3"/>
          <p:cNvPicPr>
            <a:picLocks noGrp="1" noChangeAspect="1"/>
          </p:cNvPicPr>
          <p:nvPr>
            <p:ph idx="1"/>
          </p:nvPr>
        </p:nvPicPr>
        <p:blipFill>
          <a:blip r:embed="rId2"/>
          <a:stretch>
            <a:fillRect/>
          </a:stretch>
        </p:blipFill>
        <p:spPr>
          <a:xfrm>
            <a:off x="526059" y="2246242"/>
            <a:ext cx="11198090" cy="3359427"/>
          </a:xfrm>
        </p:spPr>
      </p:pic>
    </p:spTree>
    <p:extLst>
      <p:ext uri="{BB962C8B-B14F-4D97-AF65-F5344CB8AC3E}">
        <p14:creationId xmlns:p14="http://schemas.microsoft.com/office/powerpoint/2010/main" val="1898152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Charting</a:t>
            </a:r>
            <a:r>
              <a:rPr lang="de-DE" dirty="0"/>
              <a:t> </a:t>
            </a:r>
            <a:r>
              <a:rPr lang="de-DE" dirty="0" err="1"/>
              <a:t>the</a:t>
            </a:r>
            <a:r>
              <a:rPr lang="de-DE" dirty="0"/>
              <a:t> Course</a:t>
            </a:r>
          </a:p>
        </p:txBody>
      </p:sp>
      <p:sp>
        <p:nvSpPr>
          <p:cNvPr id="3" name="Inhaltsplatzhalter 2"/>
          <p:cNvSpPr>
            <a:spLocks noGrp="1"/>
          </p:cNvSpPr>
          <p:nvPr>
            <p:ph idx="1"/>
          </p:nvPr>
        </p:nvSpPr>
        <p:spPr/>
        <p:txBody>
          <a:bodyPr/>
          <a:lstStyle/>
          <a:p>
            <a:r>
              <a:rPr lang="de-DE" dirty="0"/>
              <a:t>Zielgruppenanalyse</a:t>
            </a:r>
          </a:p>
          <a:p>
            <a:r>
              <a:rPr lang="de-DE" dirty="0"/>
              <a:t>Angebot</a:t>
            </a:r>
          </a:p>
          <a:p>
            <a:r>
              <a:rPr lang="de-DE" dirty="0"/>
              <a:t>Alleinstellungsmerkmal</a:t>
            </a:r>
          </a:p>
          <a:p>
            <a:r>
              <a:rPr lang="de-DE" dirty="0"/>
              <a:t>Nachricht</a:t>
            </a:r>
          </a:p>
          <a:p>
            <a:r>
              <a:rPr lang="de-DE" dirty="0"/>
              <a:t>Kanal</a:t>
            </a:r>
          </a:p>
        </p:txBody>
      </p:sp>
      <p:pic>
        <p:nvPicPr>
          <p:cNvPr id="4" name="Grafik 3"/>
          <p:cNvPicPr>
            <a:picLocks noChangeAspect="1"/>
          </p:cNvPicPr>
          <p:nvPr/>
        </p:nvPicPr>
        <p:blipFill>
          <a:blip r:embed="rId2"/>
          <a:stretch>
            <a:fillRect/>
          </a:stretch>
        </p:blipFill>
        <p:spPr>
          <a:xfrm>
            <a:off x="4785461" y="2034541"/>
            <a:ext cx="6350060" cy="4142422"/>
          </a:xfrm>
          <a:prstGeom prst="rect">
            <a:avLst/>
          </a:prstGeom>
        </p:spPr>
      </p:pic>
    </p:spTree>
    <p:extLst>
      <p:ext uri="{BB962C8B-B14F-4D97-AF65-F5344CB8AC3E}">
        <p14:creationId xmlns:p14="http://schemas.microsoft.com/office/powerpoint/2010/main" val="19306651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2259629" y="1926145"/>
            <a:ext cx="1712123" cy="823912"/>
          </a:xfrm>
        </p:spPr>
        <p:txBody>
          <a:bodyPr>
            <a:normAutofit fontScale="92500"/>
          </a:bodyPr>
          <a:lstStyle/>
          <a:p>
            <a:r>
              <a:rPr lang="de-DE" sz="3200" dirty="0"/>
              <a:t>Facebook</a:t>
            </a:r>
            <a:endParaRPr lang="de-DE" dirty="0"/>
          </a:p>
        </p:txBody>
      </p:sp>
      <p:pic>
        <p:nvPicPr>
          <p:cNvPr id="2" name="Inhaltsplatzhalter 1"/>
          <p:cNvPicPr>
            <a:picLocks noGrp="1" noChangeAspect="1"/>
          </p:cNvPicPr>
          <p:nvPr>
            <p:ph sz="half" idx="2"/>
          </p:nvPr>
        </p:nvPicPr>
        <p:blipFill>
          <a:blip r:embed="rId2"/>
          <a:stretch>
            <a:fillRect/>
          </a:stretch>
        </p:blipFill>
        <p:spPr>
          <a:xfrm>
            <a:off x="233808" y="2902226"/>
            <a:ext cx="5763767" cy="3110341"/>
          </a:xfrm>
        </p:spPr>
      </p:pic>
      <p:sp>
        <p:nvSpPr>
          <p:cNvPr id="5" name="Textplatzhalter 4"/>
          <p:cNvSpPr>
            <a:spLocks noGrp="1"/>
          </p:cNvSpPr>
          <p:nvPr>
            <p:ph type="body" sz="quarter" idx="3"/>
          </p:nvPr>
        </p:nvSpPr>
        <p:spPr>
          <a:xfrm>
            <a:off x="8137947" y="1926145"/>
            <a:ext cx="1621337" cy="823912"/>
          </a:xfrm>
        </p:spPr>
        <p:txBody>
          <a:bodyPr>
            <a:normAutofit/>
          </a:bodyPr>
          <a:lstStyle/>
          <a:p>
            <a:r>
              <a:rPr lang="de-DE" sz="3200" dirty="0"/>
              <a:t>Google</a:t>
            </a:r>
            <a:r>
              <a:rPr lang="de-DE" dirty="0"/>
              <a:t>+</a:t>
            </a:r>
          </a:p>
        </p:txBody>
      </p:sp>
      <p:pic>
        <p:nvPicPr>
          <p:cNvPr id="4" name="Inhaltsplatzhalter 3"/>
          <p:cNvPicPr>
            <a:picLocks noGrp="1" noChangeAspect="1"/>
          </p:cNvPicPr>
          <p:nvPr>
            <p:ph sz="quarter" idx="4"/>
          </p:nvPr>
        </p:nvPicPr>
        <p:blipFill>
          <a:blip r:embed="rId3"/>
          <a:stretch>
            <a:fillRect/>
          </a:stretch>
        </p:blipFill>
        <p:spPr>
          <a:xfrm>
            <a:off x="5997575" y="2902226"/>
            <a:ext cx="5902083" cy="2862510"/>
          </a:xfrm>
        </p:spPr>
      </p:pic>
      <p:sp>
        <p:nvSpPr>
          <p:cNvPr id="7" name="Titel 1"/>
          <p:cNvSpPr>
            <a:spLocks noGrp="1"/>
          </p:cNvSpPr>
          <p:nvPr>
            <p:ph type="title"/>
          </p:nvPr>
        </p:nvSpPr>
        <p:spPr>
          <a:xfrm>
            <a:off x="0" y="536575"/>
            <a:ext cx="10515600" cy="1325563"/>
          </a:xfrm>
        </p:spPr>
        <p:txBody>
          <a:bodyPr/>
          <a:lstStyle/>
          <a:p>
            <a:r>
              <a:rPr lang="de-DE" dirty="0"/>
              <a:t>Soziale </a:t>
            </a:r>
            <a:r>
              <a:rPr lang="de-DE" dirty="0" err="1"/>
              <a:t>Platformen</a:t>
            </a:r>
            <a:endParaRPr lang="de-DE" dirty="0"/>
          </a:p>
        </p:txBody>
      </p:sp>
      <p:sp>
        <p:nvSpPr>
          <p:cNvPr id="6" name="Diagonaler Streifen 5">
            <a:extLst>
              <a:ext uri="{FF2B5EF4-FFF2-40B4-BE49-F238E27FC236}">
                <a16:creationId xmlns:a16="http://schemas.microsoft.com/office/drawing/2014/main" id="{C343538F-A8F0-B4D3-2B40-6E8B0BAF650D}"/>
              </a:ext>
            </a:extLst>
          </p:cNvPr>
          <p:cNvSpPr/>
          <p:nvPr/>
        </p:nvSpPr>
        <p:spPr>
          <a:xfrm>
            <a:off x="5997574" y="2902226"/>
            <a:ext cx="1792275" cy="887997"/>
          </a:xfrm>
          <a:prstGeom prst="diagStrip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42430205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Recherche auf Facebook</a:t>
            </a:r>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1292483146"/>
              </p:ext>
            </p:extLst>
          </p:nvPr>
        </p:nvGraphicFramePr>
        <p:xfrm>
          <a:off x="838200" y="2035175"/>
          <a:ext cx="10515600" cy="41417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Grafik 4"/>
          <p:cNvPicPr>
            <a:picLocks noChangeAspect="1"/>
          </p:cNvPicPr>
          <p:nvPr/>
        </p:nvPicPr>
        <p:blipFill>
          <a:blip r:embed="rId7"/>
          <a:stretch>
            <a:fillRect/>
          </a:stretch>
        </p:blipFill>
        <p:spPr>
          <a:xfrm>
            <a:off x="3493477" y="4291698"/>
            <a:ext cx="664552" cy="711351"/>
          </a:xfrm>
          <a:prstGeom prst="rect">
            <a:avLst/>
          </a:prstGeom>
        </p:spPr>
      </p:pic>
      <p:pic>
        <p:nvPicPr>
          <p:cNvPr id="6" name="Grafik 5"/>
          <p:cNvPicPr>
            <a:picLocks noChangeAspect="1"/>
          </p:cNvPicPr>
          <p:nvPr/>
        </p:nvPicPr>
        <p:blipFill>
          <a:blip r:embed="rId7"/>
          <a:stretch>
            <a:fillRect/>
          </a:stretch>
        </p:blipFill>
        <p:spPr>
          <a:xfrm>
            <a:off x="8241323" y="4291698"/>
            <a:ext cx="664552" cy="711351"/>
          </a:xfrm>
          <a:prstGeom prst="rect">
            <a:avLst/>
          </a:prstGeom>
        </p:spPr>
      </p:pic>
    </p:spTree>
    <p:extLst>
      <p:ext uri="{BB962C8B-B14F-4D97-AF65-F5344CB8AC3E}">
        <p14:creationId xmlns:p14="http://schemas.microsoft.com/office/powerpoint/2010/main" val="40741155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332893" y="1493042"/>
            <a:ext cx="5157787" cy="823912"/>
          </a:xfrm>
        </p:spPr>
        <p:txBody>
          <a:bodyPr/>
          <a:lstStyle/>
          <a:p>
            <a:r>
              <a:rPr lang="de-DE" dirty="0"/>
              <a:t>YouTube</a:t>
            </a:r>
          </a:p>
        </p:txBody>
      </p:sp>
      <p:pic>
        <p:nvPicPr>
          <p:cNvPr id="2" name="Inhaltsplatzhalter 1"/>
          <p:cNvPicPr>
            <a:picLocks noGrp="1" noChangeAspect="1"/>
          </p:cNvPicPr>
          <p:nvPr>
            <p:ph sz="half" idx="2"/>
          </p:nvPr>
        </p:nvPicPr>
        <p:blipFill>
          <a:blip r:embed="rId2"/>
          <a:stretch>
            <a:fillRect/>
          </a:stretch>
        </p:blipFill>
        <p:spPr>
          <a:xfrm>
            <a:off x="332893" y="2365512"/>
            <a:ext cx="5620647" cy="3398361"/>
          </a:xfrm>
        </p:spPr>
      </p:pic>
      <p:pic>
        <p:nvPicPr>
          <p:cNvPr id="4" name="Grafik 3"/>
          <p:cNvPicPr>
            <a:picLocks noChangeAspect="1"/>
          </p:cNvPicPr>
          <p:nvPr/>
        </p:nvPicPr>
        <p:blipFill>
          <a:blip r:embed="rId3"/>
          <a:stretch>
            <a:fillRect/>
          </a:stretch>
        </p:blipFill>
        <p:spPr>
          <a:xfrm>
            <a:off x="5953540" y="2345219"/>
            <a:ext cx="6032594" cy="3398361"/>
          </a:xfrm>
          <a:prstGeom prst="rect">
            <a:avLst/>
          </a:prstGeom>
        </p:spPr>
      </p:pic>
      <p:sp>
        <p:nvSpPr>
          <p:cNvPr id="5" name="Textplatzhalter 2"/>
          <p:cNvSpPr>
            <a:spLocks noGrp="1"/>
          </p:cNvSpPr>
          <p:nvPr>
            <p:ph type="body" idx="1"/>
          </p:nvPr>
        </p:nvSpPr>
        <p:spPr>
          <a:xfrm>
            <a:off x="5953540" y="1483103"/>
            <a:ext cx="5157787" cy="823912"/>
          </a:xfrm>
        </p:spPr>
        <p:txBody>
          <a:bodyPr/>
          <a:lstStyle/>
          <a:p>
            <a:r>
              <a:rPr lang="de-DE" dirty="0" err="1"/>
              <a:t>Vimeo</a:t>
            </a:r>
            <a:endParaRPr lang="de-DE" dirty="0"/>
          </a:p>
        </p:txBody>
      </p:sp>
      <p:sp>
        <p:nvSpPr>
          <p:cNvPr id="6" name="Titel 1"/>
          <p:cNvSpPr>
            <a:spLocks noGrp="1"/>
          </p:cNvSpPr>
          <p:nvPr>
            <p:ph type="title"/>
          </p:nvPr>
        </p:nvSpPr>
        <p:spPr>
          <a:xfrm>
            <a:off x="0" y="534502"/>
            <a:ext cx="10515600" cy="1325563"/>
          </a:xfrm>
        </p:spPr>
        <p:txBody>
          <a:bodyPr/>
          <a:lstStyle/>
          <a:p>
            <a:r>
              <a:rPr lang="de-DE" dirty="0"/>
              <a:t>Videoplattformen</a:t>
            </a:r>
          </a:p>
        </p:txBody>
      </p:sp>
    </p:spTree>
    <p:extLst>
      <p:ext uri="{BB962C8B-B14F-4D97-AF65-F5344CB8AC3E}">
        <p14:creationId xmlns:p14="http://schemas.microsoft.com/office/powerpoint/2010/main" val="27577130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Live Video Streaming</a:t>
            </a:r>
          </a:p>
        </p:txBody>
      </p:sp>
      <p:pic>
        <p:nvPicPr>
          <p:cNvPr id="4" name="Inhaltsplatzhalter 3"/>
          <p:cNvPicPr>
            <a:picLocks noGrp="1" noChangeAspect="1"/>
          </p:cNvPicPr>
          <p:nvPr>
            <p:ph idx="1"/>
          </p:nvPr>
        </p:nvPicPr>
        <p:blipFill>
          <a:blip r:embed="rId2"/>
          <a:stretch>
            <a:fillRect/>
          </a:stretch>
        </p:blipFill>
        <p:spPr>
          <a:xfrm>
            <a:off x="1821846" y="1862138"/>
            <a:ext cx="8218714" cy="4314825"/>
          </a:xfrm>
        </p:spPr>
      </p:pic>
      <p:sp>
        <p:nvSpPr>
          <p:cNvPr id="5" name="Textfeld 4"/>
          <p:cNvSpPr txBox="1"/>
          <p:nvPr/>
        </p:nvSpPr>
        <p:spPr>
          <a:xfrm>
            <a:off x="197170" y="3757940"/>
            <a:ext cx="1457771" cy="523220"/>
          </a:xfrm>
          <a:prstGeom prst="rect">
            <a:avLst/>
          </a:prstGeom>
          <a:noFill/>
        </p:spPr>
        <p:txBody>
          <a:bodyPr wrap="none" rtlCol="0">
            <a:spAutoFit/>
          </a:bodyPr>
          <a:lstStyle/>
          <a:p>
            <a:r>
              <a:rPr lang="de-DE" sz="2800" b="1" dirty="0" err="1"/>
              <a:t>Meerkat</a:t>
            </a:r>
            <a:endParaRPr lang="de-DE" b="1" dirty="0"/>
          </a:p>
        </p:txBody>
      </p:sp>
      <p:sp>
        <p:nvSpPr>
          <p:cNvPr id="6" name="Textfeld 5"/>
          <p:cNvSpPr txBox="1"/>
          <p:nvPr/>
        </p:nvSpPr>
        <p:spPr>
          <a:xfrm>
            <a:off x="10040560" y="3757940"/>
            <a:ext cx="1624676" cy="523220"/>
          </a:xfrm>
          <a:prstGeom prst="rect">
            <a:avLst/>
          </a:prstGeom>
          <a:noFill/>
        </p:spPr>
        <p:txBody>
          <a:bodyPr wrap="none" rtlCol="0">
            <a:spAutoFit/>
          </a:bodyPr>
          <a:lstStyle/>
          <a:p>
            <a:r>
              <a:rPr lang="de-DE" sz="2800" b="1" dirty="0" err="1"/>
              <a:t>Periscope</a:t>
            </a:r>
            <a:endParaRPr lang="de-DE" sz="2800" b="1" dirty="0"/>
          </a:p>
        </p:txBody>
      </p:sp>
      <p:sp>
        <p:nvSpPr>
          <p:cNvPr id="3" name="Diagonaler Streifen 2">
            <a:extLst>
              <a:ext uri="{FF2B5EF4-FFF2-40B4-BE49-F238E27FC236}">
                <a16:creationId xmlns:a16="http://schemas.microsoft.com/office/drawing/2014/main" id="{10C7F8F0-4869-9D37-ACBE-9B70FC1733A0}"/>
              </a:ext>
            </a:extLst>
          </p:cNvPr>
          <p:cNvSpPr/>
          <p:nvPr/>
        </p:nvSpPr>
        <p:spPr>
          <a:xfrm>
            <a:off x="6234899" y="1884823"/>
            <a:ext cx="1792275" cy="887997"/>
          </a:xfrm>
          <a:prstGeom prst="diagStrip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solidFill>
                <a:schemeClr val="tx1"/>
              </a:solidFill>
            </a:endParaRPr>
          </a:p>
        </p:txBody>
      </p:sp>
      <p:sp>
        <p:nvSpPr>
          <p:cNvPr id="7" name="Diagonaler Streifen 6">
            <a:extLst>
              <a:ext uri="{FF2B5EF4-FFF2-40B4-BE49-F238E27FC236}">
                <a16:creationId xmlns:a16="http://schemas.microsoft.com/office/drawing/2014/main" id="{89D5B2CD-6900-BA74-687C-DBC4F762A8E8}"/>
              </a:ext>
            </a:extLst>
          </p:cNvPr>
          <p:cNvSpPr/>
          <p:nvPr/>
        </p:nvSpPr>
        <p:spPr>
          <a:xfrm>
            <a:off x="1821846" y="1875293"/>
            <a:ext cx="1792275" cy="887997"/>
          </a:xfrm>
          <a:prstGeom prst="diagStrip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16413873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E03C1-44F0-3694-91F0-6E48D8691E3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CBD5BF7-4D81-F576-7295-72ED5CD69B5C}"/>
              </a:ext>
            </a:extLst>
          </p:cNvPr>
          <p:cNvSpPr>
            <a:spLocks noGrp="1"/>
          </p:cNvSpPr>
          <p:nvPr>
            <p:ph type="title"/>
          </p:nvPr>
        </p:nvSpPr>
        <p:spPr/>
        <p:txBody>
          <a:bodyPr/>
          <a:lstStyle/>
          <a:p>
            <a:r>
              <a:rPr lang="de-DE" dirty="0"/>
              <a:t>Live Video Streaming</a:t>
            </a:r>
          </a:p>
        </p:txBody>
      </p:sp>
      <p:sp>
        <p:nvSpPr>
          <p:cNvPr id="5" name="Textfeld 4">
            <a:extLst>
              <a:ext uri="{FF2B5EF4-FFF2-40B4-BE49-F238E27FC236}">
                <a16:creationId xmlns:a16="http://schemas.microsoft.com/office/drawing/2014/main" id="{AD848E48-FE46-6FA1-F627-C5C76388AAEB}"/>
              </a:ext>
            </a:extLst>
          </p:cNvPr>
          <p:cNvSpPr txBox="1"/>
          <p:nvPr/>
        </p:nvSpPr>
        <p:spPr>
          <a:xfrm>
            <a:off x="863234" y="2123748"/>
            <a:ext cx="1171283" cy="523220"/>
          </a:xfrm>
          <a:prstGeom prst="rect">
            <a:avLst/>
          </a:prstGeom>
          <a:noFill/>
        </p:spPr>
        <p:txBody>
          <a:bodyPr wrap="none" rtlCol="0">
            <a:spAutoFit/>
          </a:bodyPr>
          <a:lstStyle/>
          <a:p>
            <a:r>
              <a:rPr lang="de-DE" sz="2800" b="1" dirty="0"/>
              <a:t>Twitch</a:t>
            </a:r>
            <a:endParaRPr lang="de-DE" b="1" dirty="0"/>
          </a:p>
        </p:txBody>
      </p:sp>
      <p:sp>
        <p:nvSpPr>
          <p:cNvPr id="6" name="Textfeld 5">
            <a:extLst>
              <a:ext uri="{FF2B5EF4-FFF2-40B4-BE49-F238E27FC236}">
                <a16:creationId xmlns:a16="http://schemas.microsoft.com/office/drawing/2014/main" id="{1788D238-95E3-66C1-5CA2-625DDEBCF7BE}"/>
              </a:ext>
            </a:extLst>
          </p:cNvPr>
          <p:cNvSpPr txBox="1"/>
          <p:nvPr/>
        </p:nvSpPr>
        <p:spPr>
          <a:xfrm>
            <a:off x="6731705" y="2593299"/>
            <a:ext cx="793807" cy="523220"/>
          </a:xfrm>
          <a:prstGeom prst="rect">
            <a:avLst/>
          </a:prstGeom>
          <a:noFill/>
        </p:spPr>
        <p:txBody>
          <a:bodyPr wrap="none" rtlCol="0">
            <a:spAutoFit/>
          </a:bodyPr>
          <a:lstStyle/>
          <a:p>
            <a:r>
              <a:rPr lang="de-DE" sz="2800" b="1" dirty="0"/>
              <a:t>Kick</a:t>
            </a:r>
          </a:p>
        </p:txBody>
      </p:sp>
      <p:pic>
        <p:nvPicPr>
          <p:cNvPr id="1026" name="Picture 2" descr="Twitch: Riesiges Daten-Leak stellt Streamingplattform bloß - DER SPIEGEL">
            <a:extLst>
              <a:ext uri="{FF2B5EF4-FFF2-40B4-BE49-F238E27FC236}">
                <a16:creationId xmlns:a16="http://schemas.microsoft.com/office/drawing/2014/main" id="{E966A47F-5264-1799-5A91-D757BAD668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587" y="2783221"/>
            <a:ext cx="5257800" cy="2957513"/>
          </a:xfrm>
          <a:prstGeom prst="rect">
            <a:avLst/>
          </a:prstGeom>
          <a:noFill/>
          <a:extLst>
            <a:ext uri="{909E8E84-426E-40DD-AFC4-6F175D3DCCD1}">
              <a14:hiddenFill xmlns:a14="http://schemas.microsoft.com/office/drawing/2010/main">
                <a:solidFill>
                  <a:srgbClr val="FFFFFF"/>
                </a:solidFill>
              </a14:hiddenFill>
            </a:ext>
          </a:extLst>
        </p:spPr>
      </p:pic>
      <p:pic>
        <p:nvPicPr>
          <p:cNvPr id="10" name="Grafik 9">
            <a:extLst>
              <a:ext uri="{FF2B5EF4-FFF2-40B4-BE49-F238E27FC236}">
                <a16:creationId xmlns:a16="http://schemas.microsoft.com/office/drawing/2014/main" id="{CC903BB8-B234-2488-EB60-6C9930F65B10}"/>
              </a:ext>
            </a:extLst>
          </p:cNvPr>
          <p:cNvPicPr>
            <a:picLocks noChangeAspect="1"/>
          </p:cNvPicPr>
          <p:nvPr/>
        </p:nvPicPr>
        <p:blipFill>
          <a:blip r:embed="rId3"/>
          <a:stretch>
            <a:fillRect/>
          </a:stretch>
        </p:blipFill>
        <p:spPr>
          <a:xfrm>
            <a:off x="7910244" y="2058007"/>
            <a:ext cx="4065188" cy="2117025"/>
          </a:xfrm>
          <a:prstGeom prst="rect">
            <a:avLst/>
          </a:prstGeom>
        </p:spPr>
      </p:pic>
      <p:pic>
        <p:nvPicPr>
          <p:cNvPr id="11" name="Grafik 10">
            <a:extLst>
              <a:ext uri="{FF2B5EF4-FFF2-40B4-BE49-F238E27FC236}">
                <a16:creationId xmlns:a16="http://schemas.microsoft.com/office/drawing/2014/main" id="{6BF13772-1741-ECD1-BA58-0CC6BC5AB41E}"/>
              </a:ext>
            </a:extLst>
          </p:cNvPr>
          <p:cNvPicPr>
            <a:picLocks noChangeAspect="1"/>
          </p:cNvPicPr>
          <p:nvPr/>
        </p:nvPicPr>
        <p:blipFill>
          <a:blip r:embed="rId4"/>
          <a:stretch>
            <a:fillRect/>
          </a:stretch>
        </p:blipFill>
        <p:spPr>
          <a:xfrm>
            <a:off x="7910244" y="4175032"/>
            <a:ext cx="4053142" cy="2157519"/>
          </a:xfrm>
          <a:prstGeom prst="rect">
            <a:avLst/>
          </a:prstGeom>
        </p:spPr>
      </p:pic>
      <p:sp>
        <p:nvSpPr>
          <p:cNvPr id="12" name="Textfeld 11">
            <a:extLst>
              <a:ext uri="{FF2B5EF4-FFF2-40B4-BE49-F238E27FC236}">
                <a16:creationId xmlns:a16="http://schemas.microsoft.com/office/drawing/2014/main" id="{B899E64E-C446-726D-A35A-C3D441808330}"/>
              </a:ext>
            </a:extLst>
          </p:cNvPr>
          <p:cNvSpPr txBox="1"/>
          <p:nvPr/>
        </p:nvSpPr>
        <p:spPr>
          <a:xfrm>
            <a:off x="6731705" y="4819651"/>
            <a:ext cx="1018356" cy="523220"/>
          </a:xfrm>
          <a:prstGeom prst="rect">
            <a:avLst/>
          </a:prstGeom>
          <a:noFill/>
        </p:spPr>
        <p:txBody>
          <a:bodyPr wrap="none" rtlCol="0">
            <a:spAutoFit/>
          </a:bodyPr>
          <a:lstStyle/>
          <a:p>
            <a:r>
              <a:rPr lang="de-DE" sz="2800" b="1" dirty="0" err="1"/>
              <a:t>Trovo</a:t>
            </a:r>
            <a:endParaRPr lang="de-DE" sz="2800" b="1" dirty="0"/>
          </a:p>
        </p:txBody>
      </p:sp>
    </p:spTree>
    <p:extLst>
      <p:ext uri="{BB962C8B-B14F-4D97-AF65-F5344CB8AC3E}">
        <p14:creationId xmlns:p14="http://schemas.microsoft.com/office/powerpoint/2010/main" val="9439838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534503"/>
            <a:ext cx="10515600" cy="1325563"/>
          </a:xfrm>
        </p:spPr>
        <p:txBody>
          <a:bodyPr/>
          <a:lstStyle/>
          <a:p>
            <a:r>
              <a:rPr lang="de-DE" dirty="0"/>
              <a:t>Bildnetzwerke</a:t>
            </a:r>
          </a:p>
        </p:txBody>
      </p:sp>
      <p:sp>
        <p:nvSpPr>
          <p:cNvPr id="3" name="Textplatzhalter 2"/>
          <p:cNvSpPr>
            <a:spLocks noGrp="1"/>
          </p:cNvSpPr>
          <p:nvPr>
            <p:ph type="body" idx="1"/>
          </p:nvPr>
        </p:nvSpPr>
        <p:spPr/>
        <p:txBody>
          <a:bodyPr/>
          <a:lstStyle/>
          <a:p>
            <a:r>
              <a:rPr lang="de-DE" dirty="0"/>
              <a:t>Pinterest</a:t>
            </a:r>
          </a:p>
        </p:txBody>
      </p:sp>
      <p:pic>
        <p:nvPicPr>
          <p:cNvPr id="7" name="Inhaltsplatzhalter 6"/>
          <p:cNvPicPr>
            <a:picLocks noGrp="1" noChangeAspect="1"/>
          </p:cNvPicPr>
          <p:nvPr>
            <p:ph sz="half" idx="2"/>
          </p:nvPr>
        </p:nvPicPr>
        <p:blipFill>
          <a:blip r:embed="rId2"/>
          <a:stretch>
            <a:fillRect/>
          </a:stretch>
        </p:blipFill>
        <p:spPr>
          <a:xfrm>
            <a:off x="839788" y="2792665"/>
            <a:ext cx="5157787" cy="3109408"/>
          </a:xfrm>
        </p:spPr>
      </p:pic>
      <p:sp>
        <p:nvSpPr>
          <p:cNvPr id="5" name="Textplatzhalter 4"/>
          <p:cNvSpPr>
            <a:spLocks noGrp="1"/>
          </p:cNvSpPr>
          <p:nvPr>
            <p:ph type="body" sz="quarter" idx="3"/>
          </p:nvPr>
        </p:nvSpPr>
        <p:spPr/>
        <p:txBody>
          <a:bodyPr/>
          <a:lstStyle/>
          <a:p>
            <a:r>
              <a:rPr lang="de-DE" dirty="0"/>
              <a:t>Instagram</a:t>
            </a:r>
          </a:p>
        </p:txBody>
      </p:sp>
      <p:pic>
        <p:nvPicPr>
          <p:cNvPr id="8" name="Inhaltsplatzhalter 7"/>
          <p:cNvPicPr>
            <a:picLocks noGrp="1" noChangeAspect="1"/>
          </p:cNvPicPr>
          <p:nvPr>
            <p:ph sz="quarter" idx="4"/>
          </p:nvPr>
        </p:nvPicPr>
        <p:blipFill>
          <a:blip r:embed="rId3"/>
          <a:stretch>
            <a:fillRect/>
          </a:stretch>
        </p:blipFill>
        <p:spPr>
          <a:xfrm>
            <a:off x="6172200" y="2805817"/>
            <a:ext cx="5183188" cy="3083103"/>
          </a:xfrm>
        </p:spPr>
      </p:pic>
    </p:spTree>
    <p:extLst>
      <p:ext uri="{BB962C8B-B14F-4D97-AF65-F5344CB8AC3E}">
        <p14:creationId xmlns:p14="http://schemas.microsoft.com/office/powerpoint/2010/main" val="11179547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Recherche auf Pinterest</a:t>
            </a:r>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3908494387"/>
              </p:ext>
            </p:extLst>
          </p:nvPr>
        </p:nvGraphicFramePr>
        <p:xfrm>
          <a:off x="838200" y="2035175"/>
          <a:ext cx="10515600" cy="41417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Grafik 4"/>
          <p:cNvPicPr>
            <a:picLocks noChangeAspect="1"/>
          </p:cNvPicPr>
          <p:nvPr/>
        </p:nvPicPr>
        <p:blipFill>
          <a:blip r:embed="rId7"/>
          <a:stretch>
            <a:fillRect/>
          </a:stretch>
        </p:blipFill>
        <p:spPr>
          <a:xfrm>
            <a:off x="3493477" y="4291698"/>
            <a:ext cx="664552" cy="711351"/>
          </a:xfrm>
          <a:prstGeom prst="rect">
            <a:avLst/>
          </a:prstGeom>
        </p:spPr>
      </p:pic>
      <p:pic>
        <p:nvPicPr>
          <p:cNvPr id="6" name="Grafik 5"/>
          <p:cNvPicPr>
            <a:picLocks noChangeAspect="1"/>
          </p:cNvPicPr>
          <p:nvPr/>
        </p:nvPicPr>
        <p:blipFill>
          <a:blip r:embed="rId7"/>
          <a:stretch>
            <a:fillRect/>
          </a:stretch>
        </p:blipFill>
        <p:spPr>
          <a:xfrm>
            <a:off x="8241323" y="4291698"/>
            <a:ext cx="664552" cy="711351"/>
          </a:xfrm>
          <a:prstGeom prst="rect">
            <a:avLst/>
          </a:prstGeom>
        </p:spPr>
      </p:pic>
    </p:spTree>
    <p:extLst>
      <p:ext uri="{BB962C8B-B14F-4D97-AF65-F5344CB8AC3E}">
        <p14:creationId xmlns:p14="http://schemas.microsoft.com/office/powerpoint/2010/main" val="15437777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534502"/>
            <a:ext cx="10515600" cy="1325563"/>
          </a:xfrm>
        </p:spPr>
        <p:txBody>
          <a:bodyPr/>
          <a:lstStyle/>
          <a:p>
            <a:r>
              <a:rPr lang="de-DE" dirty="0"/>
              <a:t>Bildnetzwerke </a:t>
            </a:r>
            <a:r>
              <a:rPr lang="de-DE" sz="2400" dirty="0"/>
              <a:t>Teil 2</a:t>
            </a:r>
            <a:endParaRPr lang="de-DE" dirty="0"/>
          </a:p>
        </p:txBody>
      </p:sp>
      <p:sp>
        <p:nvSpPr>
          <p:cNvPr id="3" name="Textplatzhalter 2"/>
          <p:cNvSpPr>
            <a:spLocks noGrp="1"/>
          </p:cNvSpPr>
          <p:nvPr>
            <p:ph type="body" idx="1"/>
          </p:nvPr>
        </p:nvSpPr>
        <p:spPr/>
        <p:txBody>
          <a:bodyPr/>
          <a:lstStyle/>
          <a:p>
            <a:r>
              <a:rPr lang="de-DE" dirty="0"/>
              <a:t>Tumblr</a:t>
            </a:r>
          </a:p>
        </p:txBody>
      </p:sp>
      <p:pic>
        <p:nvPicPr>
          <p:cNvPr id="6" name="Inhaltsplatzhalter 5"/>
          <p:cNvPicPr>
            <a:picLocks noGrp="1" noChangeAspect="1"/>
          </p:cNvPicPr>
          <p:nvPr>
            <p:ph sz="half" idx="2"/>
          </p:nvPr>
        </p:nvPicPr>
        <p:blipFill>
          <a:blip r:embed="rId2"/>
          <a:stretch>
            <a:fillRect/>
          </a:stretch>
        </p:blipFill>
        <p:spPr>
          <a:xfrm>
            <a:off x="140581" y="2505075"/>
            <a:ext cx="5659684" cy="3180743"/>
          </a:xfrm>
        </p:spPr>
      </p:pic>
      <p:sp>
        <p:nvSpPr>
          <p:cNvPr id="5" name="Textplatzhalter 4"/>
          <p:cNvSpPr>
            <a:spLocks noGrp="1"/>
          </p:cNvSpPr>
          <p:nvPr>
            <p:ph type="body" sz="quarter" idx="3"/>
          </p:nvPr>
        </p:nvSpPr>
        <p:spPr/>
        <p:txBody>
          <a:bodyPr/>
          <a:lstStyle/>
          <a:p>
            <a:r>
              <a:rPr lang="de-DE" dirty="0" err="1"/>
              <a:t>Snapchat</a:t>
            </a:r>
            <a:endParaRPr lang="de-DE" dirty="0"/>
          </a:p>
        </p:txBody>
      </p:sp>
      <p:pic>
        <p:nvPicPr>
          <p:cNvPr id="7" name="Inhaltsplatzhalter 6"/>
          <p:cNvPicPr>
            <a:picLocks noGrp="1" noChangeAspect="1"/>
          </p:cNvPicPr>
          <p:nvPr>
            <p:ph sz="quarter" idx="4"/>
          </p:nvPr>
        </p:nvPicPr>
        <p:blipFill>
          <a:blip r:embed="rId3"/>
          <a:stretch>
            <a:fillRect/>
          </a:stretch>
        </p:blipFill>
        <p:spPr>
          <a:xfrm>
            <a:off x="5807795" y="2832652"/>
            <a:ext cx="6155636" cy="2616144"/>
          </a:xfrm>
        </p:spPr>
      </p:pic>
      <p:sp>
        <p:nvSpPr>
          <p:cNvPr id="4" name="Diagonaler Streifen 3">
            <a:extLst>
              <a:ext uri="{FF2B5EF4-FFF2-40B4-BE49-F238E27FC236}">
                <a16:creationId xmlns:a16="http://schemas.microsoft.com/office/drawing/2014/main" id="{2D54F074-6F32-EC64-DF7A-1A86C2DB3E48}"/>
              </a:ext>
            </a:extLst>
          </p:cNvPr>
          <p:cNvSpPr/>
          <p:nvPr/>
        </p:nvSpPr>
        <p:spPr>
          <a:xfrm>
            <a:off x="140581" y="2541003"/>
            <a:ext cx="1792275" cy="887997"/>
          </a:xfrm>
          <a:prstGeom prst="diagStripe">
            <a:avLst/>
          </a:prstGeom>
          <a:ln>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11607151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534502"/>
            <a:ext cx="10515600" cy="1325563"/>
          </a:xfrm>
        </p:spPr>
        <p:txBody>
          <a:bodyPr/>
          <a:lstStyle/>
          <a:p>
            <a:r>
              <a:rPr lang="de-DE" dirty="0"/>
              <a:t>Audioportale</a:t>
            </a:r>
          </a:p>
        </p:txBody>
      </p:sp>
      <p:sp>
        <p:nvSpPr>
          <p:cNvPr id="3" name="Textplatzhalter 2"/>
          <p:cNvSpPr>
            <a:spLocks noGrp="1"/>
          </p:cNvSpPr>
          <p:nvPr>
            <p:ph type="body" idx="1"/>
          </p:nvPr>
        </p:nvSpPr>
        <p:spPr/>
        <p:txBody>
          <a:bodyPr/>
          <a:lstStyle/>
          <a:p>
            <a:r>
              <a:rPr lang="de-DE" dirty="0" err="1"/>
              <a:t>SoundCloud</a:t>
            </a:r>
            <a:endParaRPr lang="de-DE" dirty="0"/>
          </a:p>
        </p:txBody>
      </p:sp>
      <p:pic>
        <p:nvPicPr>
          <p:cNvPr id="7" name="Inhaltsplatzhalter 6"/>
          <p:cNvPicPr>
            <a:picLocks noGrp="1" noChangeAspect="1"/>
          </p:cNvPicPr>
          <p:nvPr>
            <p:ph sz="half" idx="2"/>
          </p:nvPr>
        </p:nvPicPr>
        <p:blipFill>
          <a:blip r:embed="rId2"/>
          <a:stretch>
            <a:fillRect/>
          </a:stretch>
        </p:blipFill>
        <p:spPr>
          <a:xfrm>
            <a:off x="268356" y="2505075"/>
            <a:ext cx="5629827" cy="3504567"/>
          </a:xfrm>
        </p:spPr>
      </p:pic>
      <p:sp>
        <p:nvSpPr>
          <p:cNvPr id="5" name="Textplatzhalter 4"/>
          <p:cNvSpPr>
            <a:spLocks noGrp="1"/>
          </p:cNvSpPr>
          <p:nvPr>
            <p:ph type="body" sz="quarter" idx="3"/>
          </p:nvPr>
        </p:nvSpPr>
        <p:spPr/>
        <p:txBody>
          <a:bodyPr/>
          <a:lstStyle/>
          <a:p>
            <a:r>
              <a:rPr lang="de-DE" dirty="0"/>
              <a:t>iTunes</a:t>
            </a:r>
          </a:p>
        </p:txBody>
      </p:sp>
      <p:pic>
        <p:nvPicPr>
          <p:cNvPr id="8" name="Inhaltsplatzhalter 7"/>
          <p:cNvPicPr>
            <a:picLocks noGrp="1" noChangeAspect="1"/>
          </p:cNvPicPr>
          <p:nvPr>
            <p:ph sz="quarter" idx="4"/>
          </p:nvPr>
        </p:nvPicPr>
        <p:blipFill>
          <a:blip r:embed="rId3"/>
          <a:stretch>
            <a:fillRect/>
          </a:stretch>
        </p:blipFill>
        <p:spPr>
          <a:xfrm>
            <a:off x="6172200" y="2505075"/>
            <a:ext cx="5745191" cy="3504567"/>
          </a:xfrm>
        </p:spPr>
      </p:pic>
    </p:spTree>
    <p:extLst>
      <p:ext uri="{BB962C8B-B14F-4D97-AF65-F5344CB8AC3E}">
        <p14:creationId xmlns:p14="http://schemas.microsoft.com/office/powerpoint/2010/main" val="14490232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534502"/>
            <a:ext cx="10515600" cy="1325563"/>
          </a:xfrm>
        </p:spPr>
        <p:txBody>
          <a:bodyPr/>
          <a:lstStyle/>
          <a:p>
            <a:r>
              <a:rPr lang="de-DE" dirty="0"/>
              <a:t>Business Networks</a:t>
            </a:r>
          </a:p>
        </p:txBody>
      </p:sp>
      <p:sp>
        <p:nvSpPr>
          <p:cNvPr id="3" name="Textplatzhalter 2"/>
          <p:cNvSpPr>
            <a:spLocks noGrp="1"/>
          </p:cNvSpPr>
          <p:nvPr>
            <p:ph type="body" idx="1"/>
          </p:nvPr>
        </p:nvSpPr>
        <p:spPr/>
        <p:txBody>
          <a:bodyPr/>
          <a:lstStyle/>
          <a:p>
            <a:r>
              <a:rPr lang="de-DE" dirty="0" err="1"/>
              <a:t>Xing</a:t>
            </a:r>
            <a:endParaRPr lang="de-DE" dirty="0"/>
          </a:p>
        </p:txBody>
      </p:sp>
      <p:pic>
        <p:nvPicPr>
          <p:cNvPr id="8" name="Inhaltsplatzhalter 7"/>
          <p:cNvPicPr>
            <a:picLocks noGrp="1" noChangeAspect="1"/>
          </p:cNvPicPr>
          <p:nvPr>
            <p:ph sz="half" idx="2"/>
          </p:nvPr>
        </p:nvPicPr>
        <p:blipFill>
          <a:blip r:embed="rId2"/>
          <a:stretch>
            <a:fillRect/>
          </a:stretch>
        </p:blipFill>
        <p:spPr>
          <a:xfrm>
            <a:off x="655240" y="2505075"/>
            <a:ext cx="5342335" cy="3561556"/>
          </a:xfrm>
        </p:spPr>
      </p:pic>
      <p:sp>
        <p:nvSpPr>
          <p:cNvPr id="5" name="Textplatzhalter 4"/>
          <p:cNvSpPr>
            <a:spLocks noGrp="1"/>
          </p:cNvSpPr>
          <p:nvPr>
            <p:ph type="body" sz="quarter" idx="3"/>
          </p:nvPr>
        </p:nvSpPr>
        <p:spPr/>
        <p:txBody>
          <a:bodyPr/>
          <a:lstStyle/>
          <a:p>
            <a:r>
              <a:rPr lang="de-DE" dirty="0"/>
              <a:t>LinkedIn</a:t>
            </a:r>
          </a:p>
        </p:txBody>
      </p:sp>
      <p:pic>
        <p:nvPicPr>
          <p:cNvPr id="7" name="Inhaltsplatzhalter 6"/>
          <p:cNvPicPr>
            <a:picLocks noGrp="1" noChangeAspect="1"/>
          </p:cNvPicPr>
          <p:nvPr>
            <p:ph sz="quarter" idx="4"/>
          </p:nvPr>
        </p:nvPicPr>
        <p:blipFill>
          <a:blip r:embed="rId3"/>
          <a:stretch>
            <a:fillRect/>
          </a:stretch>
        </p:blipFill>
        <p:spPr>
          <a:xfrm>
            <a:off x="6172200" y="2650990"/>
            <a:ext cx="5183188" cy="3392758"/>
          </a:xfrm>
        </p:spPr>
      </p:pic>
    </p:spTree>
    <p:extLst>
      <p:ext uri="{BB962C8B-B14F-4D97-AF65-F5344CB8AC3E}">
        <p14:creationId xmlns:p14="http://schemas.microsoft.com/office/powerpoint/2010/main" val="22933116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Zielgruppenanalyse</a:t>
            </a:r>
          </a:p>
        </p:txBody>
      </p:sp>
      <p:pic>
        <p:nvPicPr>
          <p:cNvPr id="4" name="Inhaltsplatzhalter 3"/>
          <p:cNvPicPr>
            <a:picLocks noGrp="1" noChangeAspect="1"/>
          </p:cNvPicPr>
          <p:nvPr>
            <p:ph idx="1"/>
          </p:nvPr>
        </p:nvPicPr>
        <p:blipFill>
          <a:blip r:embed="rId2"/>
          <a:stretch>
            <a:fillRect/>
          </a:stretch>
        </p:blipFill>
        <p:spPr>
          <a:xfrm>
            <a:off x="5802795" y="2111617"/>
            <a:ext cx="5905500" cy="3810000"/>
          </a:xfrm>
        </p:spPr>
      </p:pic>
      <p:pic>
        <p:nvPicPr>
          <p:cNvPr id="5" name="Grafik 4"/>
          <p:cNvPicPr>
            <a:picLocks noChangeAspect="1"/>
          </p:cNvPicPr>
          <p:nvPr/>
        </p:nvPicPr>
        <p:blipFill>
          <a:blip r:embed="rId3"/>
          <a:stretch>
            <a:fillRect/>
          </a:stretch>
        </p:blipFill>
        <p:spPr>
          <a:xfrm>
            <a:off x="417443" y="2111617"/>
            <a:ext cx="4969565" cy="3803976"/>
          </a:xfrm>
          <a:prstGeom prst="rect">
            <a:avLst/>
          </a:prstGeom>
        </p:spPr>
      </p:pic>
    </p:spTree>
    <p:extLst>
      <p:ext uri="{BB962C8B-B14F-4D97-AF65-F5344CB8AC3E}">
        <p14:creationId xmlns:p14="http://schemas.microsoft.com/office/powerpoint/2010/main" val="16067987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534502"/>
            <a:ext cx="10515600" cy="1325563"/>
          </a:xfrm>
        </p:spPr>
        <p:txBody>
          <a:bodyPr/>
          <a:lstStyle/>
          <a:p>
            <a:r>
              <a:rPr lang="de-DE" dirty="0"/>
              <a:t>Kurznachrichten Services</a:t>
            </a:r>
          </a:p>
        </p:txBody>
      </p:sp>
      <p:sp>
        <p:nvSpPr>
          <p:cNvPr id="3" name="Textplatzhalter 2"/>
          <p:cNvSpPr>
            <a:spLocks noGrp="1"/>
          </p:cNvSpPr>
          <p:nvPr>
            <p:ph type="body" idx="1"/>
          </p:nvPr>
        </p:nvSpPr>
        <p:spPr/>
        <p:txBody>
          <a:bodyPr/>
          <a:lstStyle/>
          <a:p>
            <a:r>
              <a:rPr lang="de-DE" dirty="0"/>
              <a:t>Twitter *</a:t>
            </a:r>
          </a:p>
        </p:txBody>
      </p:sp>
      <p:pic>
        <p:nvPicPr>
          <p:cNvPr id="7" name="Inhaltsplatzhalter 6"/>
          <p:cNvPicPr>
            <a:picLocks noGrp="1" noChangeAspect="1"/>
          </p:cNvPicPr>
          <p:nvPr>
            <p:ph sz="half" idx="2"/>
          </p:nvPr>
        </p:nvPicPr>
        <p:blipFill>
          <a:blip r:embed="rId2"/>
          <a:stretch>
            <a:fillRect/>
          </a:stretch>
        </p:blipFill>
        <p:spPr>
          <a:xfrm>
            <a:off x="891381" y="3083719"/>
            <a:ext cx="5054600" cy="2527300"/>
          </a:xfrm>
        </p:spPr>
      </p:pic>
      <p:sp>
        <p:nvSpPr>
          <p:cNvPr id="5" name="Textplatzhalter 4"/>
          <p:cNvSpPr>
            <a:spLocks noGrp="1"/>
          </p:cNvSpPr>
          <p:nvPr>
            <p:ph type="body" sz="quarter" idx="3"/>
          </p:nvPr>
        </p:nvSpPr>
        <p:spPr/>
        <p:txBody>
          <a:bodyPr/>
          <a:lstStyle/>
          <a:p>
            <a:r>
              <a:rPr lang="de-DE" dirty="0"/>
              <a:t>WhatsApp</a:t>
            </a:r>
          </a:p>
        </p:txBody>
      </p:sp>
      <p:pic>
        <p:nvPicPr>
          <p:cNvPr id="8" name="Inhaltsplatzhalter 7"/>
          <p:cNvPicPr>
            <a:picLocks noGrp="1" noChangeAspect="1"/>
          </p:cNvPicPr>
          <p:nvPr>
            <p:ph sz="quarter" idx="4"/>
          </p:nvPr>
        </p:nvPicPr>
        <p:blipFill>
          <a:blip r:embed="rId3"/>
          <a:stretch>
            <a:fillRect/>
          </a:stretch>
        </p:blipFill>
        <p:spPr>
          <a:xfrm>
            <a:off x="7962401" y="2435501"/>
            <a:ext cx="2378038" cy="3684588"/>
          </a:xfrm>
        </p:spPr>
      </p:pic>
    </p:spTree>
    <p:extLst>
      <p:ext uri="{BB962C8B-B14F-4D97-AF65-F5344CB8AC3E}">
        <p14:creationId xmlns:p14="http://schemas.microsoft.com/office/powerpoint/2010/main" val="1373020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58DAC-F46F-5B0E-F5BD-DC96DFF4A03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57B9E7F-2A17-050C-8447-DBBDB50EA61A}"/>
              </a:ext>
            </a:extLst>
          </p:cNvPr>
          <p:cNvSpPr>
            <a:spLocks noGrp="1"/>
          </p:cNvSpPr>
          <p:nvPr>
            <p:ph type="title"/>
          </p:nvPr>
        </p:nvSpPr>
        <p:spPr>
          <a:xfrm>
            <a:off x="0" y="534502"/>
            <a:ext cx="10515600" cy="1325563"/>
          </a:xfrm>
        </p:spPr>
        <p:txBody>
          <a:bodyPr/>
          <a:lstStyle/>
          <a:p>
            <a:r>
              <a:rPr lang="de-DE" dirty="0"/>
              <a:t>Kurznachrichten Services</a:t>
            </a:r>
          </a:p>
        </p:txBody>
      </p:sp>
      <p:sp>
        <p:nvSpPr>
          <p:cNvPr id="3" name="Textplatzhalter 2">
            <a:extLst>
              <a:ext uri="{FF2B5EF4-FFF2-40B4-BE49-F238E27FC236}">
                <a16:creationId xmlns:a16="http://schemas.microsoft.com/office/drawing/2014/main" id="{A23F6870-3222-915A-B878-8FD09A420F84}"/>
              </a:ext>
            </a:extLst>
          </p:cNvPr>
          <p:cNvSpPr>
            <a:spLocks noGrp="1"/>
          </p:cNvSpPr>
          <p:nvPr>
            <p:ph type="body" idx="1"/>
          </p:nvPr>
        </p:nvSpPr>
        <p:spPr/>
        <p:txBody>
          <a:bodyPr/>
          <a:lstStyle/>
          <a:p>
            <a:r>
              <a:rPr lang="de-DE" dirty="0"/>
              <a:t>* Jetzt X.com</a:t>
            </a:r>
          </a:p>
        </p:txBody>
      </p:sp>
      <p:sp>
        <p:nvSpPr>
          <p:cNvPr id="5" name="Textplatzhalter 4">
            <a:extLst>
              <a:ext uri="{FF2B5EF4-FFF2-40B4-BE49-F238E27FC236}">
                <a16:creationId xmlns:a16="http://schemas.microsoft.com/office/drawing/2014/main" id="{BF0F1905-C215-B80C-98A3-A3B5511AF547}"/>
              </a:ext>
            </a:extLst>
          </p:cNvPr>
          <p:cNvSpPr>
            <a:spLocks noGrp="1"/>
          </p:cNvSpPr>
          <p:nvPr>
            <p:ph type="body" sz="quarter" idx="3"/>
          </p:nvPr>
        </p:nvSpPr>
        <p:spPr/>
        <p:txBody>
          <a:bodyPr/>
          <a:lstStyle/>
          <a:p>
            <a:r>
              <a:rPr lang="de-DE" dirty="0" err="1"/>
              <a:t>Telegram</a:t>
            </a:r>
            <a:endParaRPr lang="de-DE" dirty="0"/>
          </a:p>
        </p:txBody>
      </p:sp>
      <p:pic>
        <p:nvPicPr>
          <p:cNvPr id="4" name="Grafik 3">
            <a:extLst>
              <a:ext uri="{FF2B5EF4-FFF2-40B4-BE49-F238E27FC236}">
                <a16:creationId xmlns:a16="http://schemas.microsoft.com/office/drawing/2014/main" id="{9DB7D7E6-030A-42C8-2554-BAD16B8C9FD7}"/>
              </a:ext>
            </a:extLst>
          </p:cNvPr>
          <p:cNvPicPr>
            <a:picLocks noChangeAspect="1"/>
          </p:cNvPicPr>
          <p:nvPr/>
        </p:nvPicPr>
        <p:blipFill>
          <a:blip r:embed="rId2"/>
          <a:stretch>
            <a:fillRect/>
          </a:stretch>
        </p:blipFill>
        <p:spPr>
          <a:xfrm>
            <a:off x="973058" y="2628281"/>
            <a:ext cx="5122942" cy="2548556"/>
          </a:xfrm>
          <a:prstGeom prst="rect">
            <a:avLst/>
          </a:prstGeom>
        </p:spPr>
      </p:pic>
      <p:pic>
        <p:nvPicPr>
          <p:cNvPr id="11" name="Grafik 10">
            <a:extLst>
              <a:ext uri="{FF2B5EF4-FFF2-40B4-BE49-F238E27FC236}">
                <a16:creationId xmlns:a16="http://schemas.microsoft.com/office/drawing/2014/main" id="{0BB3E66B-67EE-75F2-8C83-8146BE06C0D4}"/>
              </a:ext>
            </a:extLst>
          </p:cNvPr>
          <p:cNvPicPr>
            <a:picLocks noChangeAspect="1"/>
          </p:cNvPicPr>
          <p:nvPr/>
        </p:nvPicPr>
        <p:blipFill>
          <a:blip r:embed="rId3"/>
          <a:srcRect t="21786" b="21053"/>
          <a:stretch/>
        </p:blipFill>
        <p:spPr>
          <a:xfrm>
            <a:off x="6172200" y="2628281"/>
            <a:ext cx="5715000" cy="2450033"/>
          </a:xfrm>
          <a:prstGeom prst="rect">
            <a:avLst/>
          </a:prstGeom>
        </p:spPr>
      </p:pic>
    </p:spTree>
    <p:extLst>
      <p:ext uri="{BB962C8B-B14F-4D97-AF65-F5344CB8AC3E}">
        <p14:creationId xmlns:p14="http://schemas.microsoft.com/office/powerpoint/2010/main" val="39220030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Content </a:t>
            </a:r>
            <a:r>
              <a:rPr lang="de-DE" dirty="0" err="1"/>
              <a:t>Delivery</a:t>
            </a:r>
            <a:r>
              <a:rPr lang="de-DE" dirty="0"/>
              <a:t> Automation</a:t>
            </a:r>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00534" y="1946031"/>
            <a:ext cx="4914532" cy="4230932"/>
          </a:xfrm>
        </p:spPr>
      </p:pic>
    </p:spTree>
    <p:extLst>
      <p:ext uri="{BB962C8B-B14F-4D97-AF65-F5344CB8AC3E}">
        <p14:creationId xmlns:p14="http://schemas.microsoft.com/office/powerpoint/2010/main" val="23960679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Syndicate</a:t>
            </a:r>
            <a:endParaRPr lang="de-DE" dirty="0"/>
          </a:p>
        </p:txBody>
      </p:sp>
      <p:pic>
        <p:nvPicPr>
          <p:cNvPr id="6" name="Inhaltsplatzhalt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704733" y="1862137"/>
            <a:ext cx="7966805" cy="4481327"/>
          </a:xfrm>
        </p:spPr>
      </p:pic>
    </p:spTree>
    <p:extLst>
      <p:ext uri="{BB962C8B-B14F-4D97-AF65-F5344CB8AC3E}">
        <p14:creationId xmlns:p14="http://schemas.microsoft.com/office/powerpoint/2010/main" val="11225641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534502"/>
            <a:ext cx="10515600" cy="1325563"/>
          </a:xfrm>
        </p:spPr>
        <p:txBody>
          <a:bodyPr/>
          <a:lstStyle/>
          <a:p>
            <a:r>
              <a:rPr lang="de-DE" dirty="0"/>
              <a:t>Pause</a:t>
            </a:r>
          </a:p>
        </p:txBody>
      </p:sp>
      <p:sp>
        <p:nvSpPr>
          <p:cNvPr id="4" name="Inhaltsplatzhalter 3"/>
          <p:cNvSpPr>
            <a:spLocks noGrp="1"/>
          </p:cNvSpPr>
          <p:nvPr>
            <p:ph sz="half" idx="2"/>
          </p:nvPr>
        </p:nvSpPr>
        <p:spPr>
          <a:xfrm>
            <a:off x="839788" y="1958009"/>
            <a:ext cx="9675812" cy="4231654"/>
          </a:xfrm>
        </p:spPr>
        <p:txBody>
          <a:bodyPr/>
          <a:lstStyle/>
          <a:p>
            <a:r>
              <a:rPr lang="de-DE" dirty="0"/>
              <a:t>Nächster Block:</a:t>
            </a:r>
            <a:br>
              <a:rPr lang="de-DE" dirty="0"/>
            </a:br>
            <a:r>
              <a:rPr lang="de-DE" dirty="0" err="1"/>
              <a:t>GeekOut</a:t>
            </a:r>
            <a:endParaRPr lang="de-DE" dirty="0"/>
          </a:p>
        </p:txBody>
      </p:sp>
      <p:graphicFrame>
        <p:nvGraphicFramePr>
          <p:cNvPr id="5" name="Tabelle 4"/>
          <p:cNvGraphicFramePr>
            <a:graphicFrameLocks noGrp="1"/>
          </p:cNvGraphicFramePr>
          <p:nvPr>
            <p:extLst>
              <p:ext uri="{D42A27DB-BD31-4B8C-83A1-F6EECF244321}">
                <p14:modId xmlns:p14="http://schemas.microsoft.com/office/powerpoint/2010/main" val="2172876036"/>
              </p:ext>
            </p:extLst>
          </p:nvPr>
        </p:nvGraphicFramePr>
        <p:xfrm>
          <a:off x="4114800" y="1958009"/>
          <a:ext cx="7414591" cy="4231650"/>
        </p:xfrm>
        <a:graphic>
          <a:graphicData uri="http://schemas.openxmlformats.org/drawingml/2006/table">
            <a:tbl>
              <a:tblPr firstRow="1" bandRow="1">
                <a:tableStyleId>{F2DE63D5-997A-4646-A377-4702673A728D}</a:tableStyleId>
              </a:tblPr>
              <a:tblGrid>
                <a:gridCol w="7414591">
                  <a:extLst>
                    <a:ext uri="{9D8B030D-6E8A-4147-A177-3AD203B41FA5}">
                      <a16:colId xmlns:a16="http://schemas.microsoft.com/office/drawing/2014/main" val="1200923028"/>
                    </a:ext>
                  </a:extLst>
                </a:gridCol>
              </a:tblGrid>
              <a:tr h="423165">
                <a:tc>
                  <a:txBody>
                    <a:bodyPr/>
                    <a:lstStyle/>
                    <a:p>
                      <a:r>
                        <a:rPr lang="de-DE" b="1" dirty="0">
                          <a:solidFill>
                            <a:schemeClr val="bg1"/>
                          </a:solidFill>
                        </a:rPr>
                        <a:t>Notizen</a:t>
                      </a:r>
                    </a:p>
                  </a:txBody>
                  <a:tcPr>
                    <a:solidFill>
                      <a:srgbClr val="0074B0"/>
                    </a:solidFill>
                  </a:tcPr>
                </a:tc>
                <a:extLst>
                  <a:ext uri="{0D108BD9-81ED-4DB2-BD59-A6C34878D82A}">
                    <a16:rowId xmlns:a16="http://schemas.microsoft.com/office/drawing/2014/main" val="2118426511"/>
                  </a:ext>
                </a:extLst>
              </a:tr>
              <a:tr h="423165">
                <a:tc>
                  <a:txBody>
                    <a:bodyPr/>
                    <a:lstStyle/>
                    <a:p>
                      <a:endParaRPr lang="de-DE"/>
                    </a:p>
                  </a:txBody>
                  <a:tcPr/>
                </a:tc>
                <a:extLst>
                  <a:ext uri="{0D108BD9-81ED-4DB2-BD59-A6C34878D82A}">
                    <a16:rowId xmlns:a16="http://schemas.microsoft.com/office/drawing/2014/main" val="1735644771"/>
                  </a:ext>
                </a:extLst>
              </a:tr>
              <a:tr h="423165">
                <a:tc>
                  <a:txBody>
                    <a:bodyPr/>
                    <a:lstStyle/>
                    <a:p>
                      <a:endParaRPr lang="de-DE"/>
                    </a:p>
                  </a:txBody>
                  <a:tcPr/>
                </a:tc>
                <a:extLst>
                  <a:ext uri="{0D108BD9-81ED-4DB2-BD59-A6C34878D82A}">
                    <a16:rowId xmlns:a16="http://schemas.microsoft.com/office/drawing/2014/main" val="178751224"/>
                  </a:ext>
                </a:extLst>
              </a:tr>
              <a:tr h="423165">
                <a:tc>
                  <a:txBody>
                    <a:bodyPr/>
                    <a:lstStyle/>
                    <a:p>
                      <a:endParaRPr lang="de-DE"/>
                    </a:p>
                  </a:txBody>
                  <a:tcPr/>
                </a:tc>
                <a:extLst>
                  <a:ext uri="{0D108BD9-81ED-4DB2-BD59-A6C34878D82A}">
                    <a16:rowId xmlns:a16="http://schemas.microsoft.com/office/drawing/2014/main" val="980661318"/>
                  </a:ext>
                </a:extLst>
              </a:tr>
              <a:tr h="423165">
                <a:tc>
                  <a:txBody>
                    <a:bodyPr/>
                    <a:lstStyle/>
                    <a:p>
                      <a:endParaRPr lang="de-DE"/>
                    </a:p>
                  </a:txBody>
                  <a:tcPr/>
                </a:tc>
                <a:extLst>
                  <a:ext uri="{0D108BD9-81ED-4DB2-BD59-A6C34878D82A}">
                    <a16:rowId xmlns:a16="http://schemas.microsoft.com/office/drawing/2014/main" val="3990543462"/>
                  </a:ext>
                </a:extLst>
              </a:tr>
              <a:tr h="423165">
                <a:tc>
                  <a:txBody>
                    <a:bodyPr/>
                    <a:lstStyle/>
                    <a:p>
                      <a:endParaRPr lang="de-DE"/>
                    </a:p>
                  </a:txBody>
                  <a:tcPr/>
                </a:tc>
                <a:extLst>
                  <a:ext uri="{0D108BD9-81ED-4DB2-BD59-A6C34878D82A}">
                    <a16:rowId xmlns:a16="http://schemas.microsoft.com/office/drawing/2014/main" val="4217641584"/>
                  </a:ext>
                </a:extLst>
              </a:tr>
              <a:tr h="423165">
                <a:tc>
                  <a:txBody>
                    <a:bodyPr/>
                    <a:lstStyle/>
                    <a:p>
                      <a:endParaRPr lang="de-DE" dirty="0"/>
                    </a:p>
                  </a:txBody>
                  <a:tcPr/>
                </a:tc>
                <a:extLst>
                  <a:ext uri="{0D108BD9-81ED-4DB2-BD59-A6C34878D82A}">
                    <a16:rowId xmlns:a16="http://schemas.microsoft.com/office/drawing/2014/main" val="2743968017"/>
                  </a:ext>
                </a:extLst>
              </a:tr>
              <a:tr h="423165">
                <a:tc>
                  <a:txBody>
                    <a:bodyPr/>
                    <a:lstStyle/>
                    <a:p>
                      <a:endParaRPr lang="de-DE" dirty="0"/>
                    </a:p>
                  </a:txBody>
                  <a:tcPr/>
                </a:tc>
                <a:extLst>
                  <a:ext uri="{0D108BD9-81ED-4DB2-BD59-A6C34878D82A}">
                    <a16:rowId xmlns:a16="http://schemas.microsoft.com/office/drawing/2014/main" val="3815462511"/>
                  </a:ext>
                </a:extLst>
              </a:tr>
              <a:tr h="423165">
                <a:tc>
                  <a:txBody>
                    <a:bodyPr/>
                    <a:lstStyle/>
                    <a:p>
                      <a:endParaRPr lang="de-DE" dirty="0"/>
                    </a:p>
                  </a:txBody>
                  <a:tcPr/>
                </a:tc>
                <a:extLst>
                  <a:ext uri="{0D108BD9-81ED-4DB2-BD59-A6C34878D82A}">
                    <a16:rowId xmlns:a16="http://schemas.microsoft.com/office/drawing/2014/main" val="1946042792"/>
                  </a:ext>
                </a:extLst>
              </a:tr>
              <a:tr h="423165">
                <a:tc>
                  <a:txBody>
                    <a:bodyPr/>
                    <a:lstStyle/>
                    <a:p>
                      <a:endParaRPr lang="de-DE" dirty="0"/>
                    </a:p>
                  </a:txBody>
                  <a:tcPr/>
                </a:tc>
                <a:extLst>
                  <a:ext uri="{0D108BD9-81ED-4DB2-BD59-A6C34878D82A}">
                    <a16:rowId xmlns:a16="http://schemas.microsoft.com/office/drawing/2014/main" val="1527379318"/>
                  </a:ext>
                </a:extLst>
              </a:tr>
            </a:tbl>
          </a:graphicData>
        </a:graphic>
      </p:graphicFrame>
    </p:spTree>
    <p:extLst>
      <p:ext uri="{BB962C8B-B14F-4D97-AF65-F5344CB8AC3E}">
        <p14:creationId xmlns:p14="http://schemas.microsoft.com/office/powerpoint/2010/main" val="23810384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Analytics</a:t>
            </a:r>
          </a:p>
        </p:txBody>
      </p:sp>
      <p:pic>
        <p:nvPicPr>
          <p:cNvPr id="4" name="Inhaltsplatzhalter 3"/>
          <p:cNvPicPr>
            <a:picLocks noGrp="1" noChangeAspect="1"/>
          </p:cNvPicPr>
          <p:nvPr>
            <p:ph idx="1"/>
          </p:nvPr>
        </p:nvPicPr>
        <p:blipFill>
          <a:blip r:embed="rId2"/>
          <a:stretch>
            <a:fillRect/>
          </a:stretch>
        </p:blipFill>
        <p:spPr>
          <a:xfrm>
            <a:off x="838200" y="2211968"/>
            <a:ext cx="5145088" cy="3788202"/>
          </a:xfrm>
        </p:spPr>
      </p:pic>
      <p:pic>
        <p:nvPicPr>
          <p:cNvPr id="3" name="Grafik 2"/>
          <p:cNvPicPr>
            <a:picLocks noChangeAspect="1"/>
          </p:cNvPicPr>
          <p:nvPr/>
        </p:nvPicPr>
        <p:blipFill>
          <a:blip r:embed="rId3"/>
          <a:stretch>
            <a:fillRect/>
          </a:stretch>
        </p:blipFill>
        <p:spPr>
          <a:xfrm>
            <a:off x="6372751" y="2211968"/>
            <a:ext cx="4142849" cy="3857830"/>
          </a:xfrm>
          <a:prstGeom prst="rect">
            <a:avLst/>
          </a:prstGeom>
        </p:spPr>
      </p:pic>
    </p:spTree>
    <p:extLst>
      <p:ext uri="{BB962C8B-B14F-4D97-AF65-F5344CB8AC3E}">
        <p14:creationId xmlns:p14="http://schemas.microsoft.com/office/powerpoint/2010/main" val="6684947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Tacking</a:t>
            </a:r>
            <a:endParaRPr lang="de-DE" dirty="0"/>
          </a:p>
        </p:txBody>
      </p:sp>
      <p:pic>
        <p:nvPicPr>
          <p:cNvPr id="4" name="Inhaltsplatzhalter 3"/>
          <p:cNvPicPr>
            <a:picLocks noGrp="1" noChangeAspect="1"/>
          </p:cNvPicPr>
          <p:nvPr>
            <p:ph idx="1"/>
          </p:nvPr>
        </p:nvPicPr>
        <p:blipFill>
          <a:blip r:embed="rId2"/>
          <a:stretch>
            <a:fillRect/>
          </a:stretch>
        </p:blipFill>
        <p:spPr>
          <a:xfrm>
            <a:off x="510209" y="1862138"/>
            <a:ext cx="10005391" cy="4314825"/>
          </a:xfrm>
        </p:spPr>
      </p:pic>
    </p:spTree>
    <p:extLst>
      <p:ext uri="{BB962C8B-B14F-4D97-AF65-F5344CB8AC3E}">
        <p14:creationId xmlns:p14="http://schemas.microsoft.com/office/powerpoint/2010/main" val="5100497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solidFill>
                  <a:srgbClr val="FF0000"/>
                </a:solidFill>
              </a:rPr>
              <a:t>K</a:t>
            </a:r>
            <a:r>
              <a:rPr lang="de-DE" dirty="0"/>
              <a:t>ey </a:t>
            </a:r>
            <a:r>
              <a:rPr lang="de-DE" dirty="0">
                <a:solidFill>
                  <a:srgbClr val="FF0000"/>
                </a:solidFill>
              </a:rPr>
              <a:t>P</a:t>
            </a:r>
            <a:r>
              <a:rPr lang="de-DE" dirty="0"/>
              <a:t>erformance </a:t>
            </a:r>
            <a:r>
              <a:rPr lang="de-DE" dirty="0" err="1">
                <a:solidFill>
                  <a:srgbClr val="FF0000"/>
                </a:solidFill>
              </a:rPr>
              <a:t>I</a:t>
            </a:r>
            <a:r>
              <a:rPr lang="de-DE" dirty="0" err="1"/>
              <a:t>ndicators</a:t>
            </a:r>
            <a:endParaRPr lang="de-DE" dirty="0"/>
          </a:p>
        </p:txBody>
      </p:sp>
      <p:sp>
        <p:nvSpPr>
          <p:cNvPr id="3" name="Inhaltsplatzhalter 2"/>
          <p:cNvSpPr>
            <a:spLocks noGrp="1"/>
          </p:cNvSpPr>
          <p:nvPr>
            <p:ph sz="half" idx="1"/>
          </p:nvPr>
        </p:nvSpPr>
        <p:spPr/>
        <p:txBody>
          <a:bodyPr/>
          <a:lstStyle/>
          <a:p>
            <a:r>
              <a:rPr lang="de-DE" dirty="0">
                <a:solidFill>
                  <a:srgbClr val="FF0000"/>
                </a:solidFill>
              </a:rPr>
              <a:t>W</a:t>
            </a:r>
            <a:r>
              <a:rPr lang="de-DE" dirty="0"/>
              <a:t>ie viele,</a:t>
            </a:r>
          </a:p>
          <a:p>
            <a:r>
              <a:rPr lang="de-DE" dirty="0">
                <a:solidFill>
                  <a:srgbClr val="FF0000"/>
                </a:solidFill>
              </a:rPr>
              <a:t>W</a:t>
            </a:r>
            <a:r>
              <a:rPr lang="de-DE" dirty="0"/>
              <a:t>ann und Wie lange</a:t>
            </a:r>
          </a:p>
          <a:p>
            <a:r>
              <a:rPr lang="de-DE" dirty="0">
                <a:solidFill>
                  <a:srgbClr val="FF0000"/>
                </a:solidFill>
              </a:rPr>
              <a:t>W</a:t>
            </a:r>
            <a:r>
              <a:rPr lang="de-DE" dirty="0"/>
              <a:t>ohin</a:t>
            </a:r>
          </a:p>
          <a:p>
            <a:r>
              <a:rPr lang="de-DE" dirty="0">
                <a:solidFill>
                  <a:srgbClr val="FF0000"/>
                </a:solidFill>
              </a:rPr>
              <a:t>W</a:t>
            </a:r>
            <a:r>
              <a:rPr lang="de-DE" dirty="0"/>
              <a:t>er für Was</a:t>
            </a:r>
          </a:p>
          <a:p>
            <a:r>
              <a:rPr lang="de-DE" dirty="0">
                <a:solidFill>
                  <a:srgbClr val="FF0000"/>
                </a:solidFill>
              </a:rPr>
              <a:t>W</a:t>
            </a:r>
            <a:r>
              <a:rPr lang="de-DE" dirty="0"/>
              <a:t>oher womit</a:t>
            </a:r>
          </a:p>
          <a:p>
            <a:r>
              <a:rPr lang="de-DE" strike="sngStrike" dirty="0"/>
              <a:t>Warum</a:t>
            </a:r>
          </a:p>
          <a:p>
            <a:r>
              <a:rPr lang="de-DE" dirty="0">
                <a:solidFill>
                  <a:srgbClr val="FF0000"/>
                </a:solidFill>
              </a:rPr>
              <a:t>W</a:t>
            </a:r>
            <a:r>
              <a:rPr lang="de-DE" dirty="0"/>
              <a:t>ieviel $$$</a:t>
            </a:r>
          </a:p>
        </p:txBody>
      </p:sp>
      <p:sp>
        <p:nvSpPr>
          <p:cNvPr id="4" name="Inhaltsplatzhalter 3"/>
          <p:cNvSpPr>
            <a:spLocks noGrp="1"/>
          </p:cNvSpPr>
          <p:nvPr>
            <p:ph sz="half" idx="2"/>
          </p:nvPr>
        </p:nvSpPr>
        <p:spPr/>
        <p:txBody>
          <a:bodyPr/>
          <a:lstStyle/>
          <a:p>
            <a:r>
              <a:rPr lang="de-DE" dirty="0"/>
              <a:t>Zugriffe UV</a:t>
            </a:r>
          </a:p>
          <a:p>
            <a:r>
              <a:rPr lang="de-DE" dirty="0"/>
              <a:t>Zugriffszeiten </a:t>
            </a:r>
            <a:r>
              <a:rPr lang="de-DE" dirty="0" err="1"/>
              <a:t>Bouncerate</a:t>
            </a:r>
            <a:endParaRPr lang="de-DE" dirty="0"/>
          </a:p>
          <a:p>
            <a:r>
              <a:rPr lang="de-DE" dirty="0"/>
              <a:t>Seitenzugriffe </a:t>
            </a:r>
          </a:p>
          <a:p>
            <a:r>
              <a:rPr lang="de-DE" dirty="0"/>
              <a:t>Custom </a:t>
            </a:r>
            <a:r>
              <a:rPr lang="de-DE" dirty="0" err="1"/>
              <a:t>Audience</a:t>
            </a:r>
            <a:endParaRPr lang="de-DE" dirty="0"/>
          </a:p>
          <a:p>
            <a:r>
              <a:rPr lang="de-DE" dirty="0" err="1"/>
              <a:t>Geo</a:t>
            </a:r>
            <a:r>
              <a:rPr lang="de-DE" dirty="0"/>
              <a:t> </a:t>
            </a:r>
            <a:r>
              <a:rPr lang="de-DE" dirty="0" err="1"/>
              <a:t>Targeting</a:t>
            </a:r>
            <a:r>
              <a:rPr lang="de-DE" dirty="0"/>
              <a:t> / Source</a:t>
            </a:r>
          </a:p>
          <a:p>
            <a:endParaRPr lang="de-DE" dirty="0"/>
          </a:p>
          <a:p>
            <a:r>
              <a:rPr lang="de-DE" dirty="0" err="1"/>
              <a:t>Conversion</a:t>
            </a:r>
            <a:r>
              <a:rPr lang="de-DE" dirty="0"/>
              <a:t> Rate / Umsatz</a:t>
            </a:r>
          </a:p>
        </p:txBody>
      </p:sp>
    </p:spTree>
    <p:extLst>
      <p:ext uri="{BB962C8B-B14F-4D97-AF65-F5344CB8AC3E}">
        <p14:creationId xmlns:p14="http://schemas.microsoft.com/office/powerpoint/2010/main" val="34554410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A/B </a:t>
            </a:r>
            <a:r>
              <a:rPr lang="de-DE" dirty="0" err="1"/>
              <a:t>Testing</a:t>
            </a:r>
            <a:endParaRPr lang="de-DE" dirty="0"/>
          </a:p>
        </p:txBody>
      </p:sp>
      <p:pic>
        <p:nvPicPr>
          <p:cNvPr id="4" name="Inhaltsplatzhalter 3"/>
          <p:cNvPicPr>
            <a:picLocks noGrp="1" noChangeAspect="1"/>
          </p:cNvPicPr>
          <p:nvPr>
            <p:ph idx="1"/>
          </p:nvPr>
        </p:nvPicPr>
        <p:blipFill>
          <a:blip r:embed="rId2"/>
          <a:stretch>
            <a:fillRect/>
          </a:stretch>
        </p:blipFill>
        <p:spPr>
          <a:xfrm>
            <a:off x="3852069" y="1862138"/>
            <a:ext cx="4314825" cy="4314825"/>
          </a:xfrm>
        </p:spPr>
      </p:pic>
    </p:spTree>
    <p:extLst>
      <p:ext uri="{BB962C8B-B14F-4D97-AF65-F5344CB8AC3E}">
        <p14:creationId xmlns:p14="http://schemas.microsoft.com/office/powerpoint/2010/main" val="16374853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Splittesting</a:t>
            </a:r>
            <a:r>
              <a:rPr lang="de-DE" dirty="0"/>
              <a:t> </a:t>
            </a:r>
            <a:r>
              <a:rPr lang="de-DE" dirty="0" err="1"/>
              <a:t>tool</a:t>
            </a:r>
            <a:endParaRPr lang="de-DE" dirty="0"/>
          </a:p>
        </p:txBody>
      </p:sp>
      <p:sp>
        <p:nvSpPr>
          <p:cNvPr id="3" name="Inhaltsplatzhalter 2"/>
          <p:cNvSpPr>
            <a:spLocks noGrp="1"/>
          </p:cNvSpPr>
          <p:nvPr>
            <p:ph idx="1"/>
          </p:nvPr>
        </p:nvSpPr>
        <p:spPr/>
        <p:txBody>
          <a:bodyPr/>
          <a:lstStyle/>
          <a:p>
            <a:r>
              <a:rPr lang="de-DE" dirty="0">
                <a:hlinkClick r:id="rId2"/>
              </a:rPr>
              <a:t>https://vwo.com/ab-testing/</a:t>
            </a:r>
            <a:r>
              <a:rPr lang="de-DE" dirty="0"/>
              <a:t> (Handbuch)</a:t>
            </a:r>
          </a:p>
          <a:p>
            <a:r>
              <a:rPr lang="de-DE" dirty="0" err="1"/>
              <a:t>Optimizely</a:t>
            </a:r>
            <a:endParaRPr lang="de-DE" dirty="0"/>
          </a:p>
          <a:p>
            <a:r>
              <a:rPr lang="de-DE" dirty="0" err="1"/>
              <a:t>Unbounce</a:t>
            </a:r>
            <a:endParaRPr lang="de-DE" dirty="0"/>
          </a:p>
          <a:p>
            <a:endParaRPr lang="de-DE" dirty="0"/>
          </a:p>
        </p:txBody>
      </p:sp>
    </p:spTree>
    <p:extLst>
      <p:ext uri="{BB962C8B-B14F-4D97-AF65-F5344CB8AC3E}">
        <p14:creationId xmlns:p14="http://schemas.microsoft.com/office/powerpoint/2010/main" val="2554262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Datenquellen</a:t>
            </a:r>
          </a:p>
        </p:txBody>
      </p:sp>
      <p:sp>
        <p:nvSpPr>
          <p:cNvPr id="3" name="Inhaltsplatzhalter 2"/>
          <p:cNvSpPr>
            <a:spLocks noGrp="1"/>
          </p:cNvSpPr>
          <p:nvPr>
            <p:ph idx="1"/>
          </p:nvPr>
        </p:nvSpPr>
        <p:spPr/>
        <p:txBody>
          <a:bodyPr/>
          <a:lstStyle/>
          <a:p>
            <a:r>
              <a:rPr lang="de-DE" dirty="0"/>
              <a:t>Google Trents</a:t>
            </a:r>
            <a:br>
              <a:rPr lang="de-DE" dirty="0"/>
            </a:br>
            <a:r>
              <a:rPr lang="de-DE" dirty="0">
                <a:hlinkClick r:id="rId2"/>
              </a:rPr>
              <a:t>https://www.google.com/trends/</a:t>
            </a:r>
            <a:endParaRPr lang="de-DE" dirty="0"/>
          </a:p>
          <a:p>
            <a:r>
              <a:rPr lang="de-DE" dirty="0" err="1"/>
              <a:t>Statista</a:t>
            </a:r>
            <a:br>
              <a:rPr lang="de-DE" dirty="0"/>
            </a:br>
            <a:r>
              <a:rPr lang="de-DE" dirty="0">
                <a:hlinkClick r:id="rId3"/>
              </a:rPr>
              <a:t>https://www.statista.com/</a:t>
            </a:r>
            <a:endParaRPr lang="de-DE" dirty="0"/>
          </a:p>
          <a:p>
            <a:r>
              <a:rPr lang="de-DE" dirty="0"/>
              <a:t>Facebook Gruppen</a:t>
            </a:r>
          </a:p>
          <a:p>
            <a:r>
              <a:rPr lang="de-DE" dirty="0" err="1"/>
              <a:t>Perplexity</a:t>
            </a:r>
            <a:r>
              <a:rPr lang="de-DE" dirty="0"/>
              <a:t> </a:t>
            </a:r>
            <a:br>
              <a:rPr lang="de-DE" dirty="0"/>
            </a:br>
            <a:r>
              <a:rPr lang="de-DE" dirty="0">
                <a:hlinkClick r:id="rId4"/>
              </a:rPr>
              <a:t>https://www.perplexity.ai/</a:t>
            </a:r>
            <a:r>
              <a:rPr lang="de-DE" dirty="0"/>
              <a:t> </a:t>
            </a:r>
          </a:p>
          <a:p>
            <a:endParaRPr lang="de-DE" dirty="0"/>
          </a:p>
        </p:txBody>
      </p:sp>
    </p:spTree>
    <p:extLst>
      <p:ext uri="{BB962C8B-B14F-4D97-AF65-F5344CB8AC3E}">
        <p14:creationId xmlns:p14="http://schemas.microsoft.com/office/powerpoint/2010/main" val="19507241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Keywords</a:t>
            </a:r>
          </a:p>
        </p:txBody>
      </p:sp>
      <p:graphicFrame>
        <p:nvGraphicFramePr>
          <p:cNvPr id="5" name="Inhaltsplatzhalter 4"/>
          <p:cNvGraphicFramePr>
            <a:graphicFrameLocks noGrp="1"/>
          </p:cNvGraphicFramePr>
          <p:nvPr>
            <p:ph idx="1"/>
            <p:extLst>
              <p:ext uri="{D42A27DB-BD31-4B8C-83A1-F6EECF244321}">
                <p14:modId xmlns:p14="http://schemas.microsoft.com/office/powerpoint/2010/main" val="1484456396"/>
              </p:ext>
            </p:extLst>
          </p:nvPr>
        </p:nvGraphicFramePr>
        <p:xfrm>
          <a:off x="0" y="2673625"/>
          <a:ext cx="10515600" cy="35729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feld 5"/>
          <p:cNvSpPr txBox="1"/>
          <p:nvPr/>
        </p:nvSpPr>
        <p:spPr>
          <a:xfrm>
            <a:off x="1470992" y="2037049"/>
            <a:ext cx="1343829" cy="461665"/>
          </a:xfrm>
          <a:prstGeom prst="rect">
            <a:avLst/>
          </a:prstGeom>
          <a:noFill/>
        </p:spPr>
        <p:txBody>
          <a:bodyPr wrap="none" rtlCol="0">
            <a:spAutoFit/>
          </a:bodyPr>
          <a:lstStyle/>
          <a:p>
            <a:r>
              <a:rPr lang="de-DE" sz="2400" dirty="0"/>
              <a:t>Top Level</a:t>
            </a:r>
          </a:p>
        </p:txBody>
      </p:sp>
      <p:sp>
        <p:nvSpPr>
          <p:cNvPr id="7" name="Textfeld 6"/>
          <p:cNvSpPr txBox="1"/>
          <p:nvPr/>
        </p:nvSpPr>
        <p:spPr>
          <a:xfrm>
            <a:off x="7205869" y="2016059"/>
            <a:ext cx="2584174" cy="461665"/>
          </a:xfrm>
          <a:prstGeom prst="rect">
            <a:avLst/>
          </a:prstGeom>
          <a:noFill/>
        </p:spPr>
        <p:txBody>
          <a:bodyPr wrap="square" rtlCol="0">
            <a:spAutoFit/>
          </a:bodyPr>
          <a:lstStyle/>
          <a:p>
            <a:r>
              <a:rPr lang="de-DE" sz="2400" dirty="0"/>
              <a:t>Long </a:t>
            </a:r>
            <a:r>
              <a:rPr lang="de-DE" sz="2400" dirty="0" err="1"/>
              <a:t>Tail</a:t>
            </a:r>
            <a:r>
              <a:rPr lang="de-DE" sz="2400" dirty="0"/>
              <a:t> Keyword</a:t>
            </a:r>
          </a:p>
        </p:txBody>
      </p:sp>
    </p:spTree>
    <p:extLst>
      <p:ext uri="{BB962C8B-B14F-4D97-AF65-F5344CB8AC3E}">
        <p14:creationId xmlns:p14="http://schemas.microsoft.com/office/powerpoint/2010/main" val="27069482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1101004" y="527537"/>
            <a:ext cx="9719396" cy="5645741"/>
          </a:xfrm>
          <a:prstGeom prst="rect">
            <a:avLst/>
          </a:prstGeom>
        </p:spPr>
      </p:pic>
    </p:spTree>
    <p:extLst>
      <p:ext uri="{BB962C8B-B14F-4D97-AF65-F5344CB8AC3E}">
        <p14:creationId xmlns:p14="http://schemas.microsoft.com/office/powerpoint/2010/main" val="33762049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Recherche Tools</a:t>
            </a:r>
          </a:p>
        </p:txBody>
      </p:sp>
      <p:sp>
        <p:nvSpPr>
          <p:cNvPr id="3" name="Inhaltsplatzhalter 2"/>
          <p:cNvSpPr>
            <a:spLocks noGrp="1"/>
          </p:cNvSpPr>
          <p:nvPr>
            <p:ph idx="1"/>
          </p:nvPr>
        </p:nvSpPr>
        <p:spPr/>
        <p:txBody>
          <a:bodyPr/>
          <a:lstStyle/>
          <a:p>
            <a:r>
              <a:rPr lang="de-DE" dirty="0"/>
              <a:t>Keyword Recherche </a:t>
            </a:r>
            <a:br>
              <a:rPr lang="de-DE" dirty="0"/>
            </a:br>
            <a:r>
              <a:rPr lang="de-DE" dirty="0">
                <a:hlinkClick r:id="rId2"/>
              </a:rPr>
              <a:t>http://keywordtool.io/</a:t>
            </a:r>
            <a:endParaRPr lang="de-DE" dirty="0"/>
          </a:p>
          <a:p>
            <a:r>
              <a:rPr lang="de-DE" dirty="0"/>
              <a:t>Google Keyword planer </a:t>
            </a:r>
            <a:br>
              <a:rPr lang="de-DE" dirty="0"/>
            </a:br>
            <a:r>
              <a:rPr lang="de-DE" dirty="0">
                <a:hlinkClick r:id="rId3"/>
              </a:rPr>
              <a:t>https://adwords.google.com/KeywordPlanner</a:t>
            </a:r>
            <a:endParaRPr lang="de-DE" dirty="0"/>
          </a:p>
          <a:p>
            <a:r>
              <a:rPr lang="de-DE" dirty="0"/>
              <a:t>Bing Keyword Planer</a:t>
            </a:r>
            <a:br>
              <a:rPr lang="de-DE" dirty="0"/>
            </a:br>
            <a:r>
              <a:rPr lang="de-DE" dirty="0">
                <a:hlinkClick r:id="rId4"/>
              </a:rPr>
              <a:t>https://advertise.bingads.microsoft.com/en-us/solutions/tools/keyword-planner</a:t>
            </a:r>
            <a:endParaRPr lang="de-DE" dirty="0"/>
          </a:p>
          <a:p>
            <a:r>
              <a:rPr lang="de-DE" dirty="0"/>
              <a:t>SEO Book</a:t>
            </a:r>
            <a:br>
              <a:rPr lang="de-DE" dirty="0"/>
            </a:br>
            <a:r>
              <a:rPr lang="de-DE" dirty="0">
                <a:hlinkClick r:id="rId5"/>
              </a:rPr>
              <a:t>http://tools.seobook.com/keyword-tools/</a:t>
            </a:r>
            <a:endParaRPr lang="de-DE" dirty="0"/>
          </a:p>
          <a:p>
            <a:endParaRPr lang="de-DE" dirty="0"/>
          </a:p>
        </p:txBody>
      </p:sp>
    </p:spTree>
    <p:extLst>
      <p:ext uri="{BB962C8B-B14F-4D97-AF65-F5344CB8AC3E}">
        <p14:creationId xmlns:p14="http://schemas.microsoft.com/office/powerpoint/2010/main" val="29564943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Hashtags</a:t>
            </a:r>
          </a:p>
        </p:txBody>
      </p:sp>
      <p:pic>
        <p:nvPicPr>
          <p:cNvPr id="4" name="Inhaltsplatzhalter 3"/>
          <p:cNvPicPr>
            <a:picLocks noGrp="1" noChangeAspect="1"/>
          </p:cNvPicPr>
          <p:nvPr>
            <p:ph idx="1"/>
          </p:nvPr>
        </p:nvPicPr>
        <p:blipFill>
          <a:blip r:embed="rId2"/>
          <a:stretch>
            <a:fillRect/>
          </a:stretch>
        </p:blipFill>
        <p:spPr>
          <a:xfrm>
            <a:off x="386382" y="1862138"/>
            <a:ext cx="4314825" cy="4314825"/>
          </a:xfrm>
        </p:spPr>
      </p:pic>
      <p:pic>
        <p:nvPicPr>
          <p:cNvPr id="5" name="Grafik 4"/>
          <p:cNvPicPr>
            <a:picLocks noChangeAspect="1"/>
          </p:cNvPicPr>
          <p:nvPr/>
        </p:nvPicPr>
        <p:blipFill>
          <a:blip r:embed="rId3"/>
          <a:stretch>
            <a:fillRect/>
          </a:stretch>
        </p:blipFill>
        <p:spPr>
          <a:xfrm>
            <a:off x="4840357" y="2345468"/>
            <a:ext cx="7106478" cy="3198109"/>
          </a:xfrm>
          <a:prstGeom prst="rect">
            <a:avLst/>
          </a:prstGeom>
        </p:spPr>
      </p:pic>
    </p:spTree>
    <p:extLst>
      <p:ext uri="{BB962C8B-B14F-4D97-AF65-F5344CB8AC3E}">
        <p14:creationId xmlns:p14="http://schemas.microsoft.com/office/powerpoint/2010/main" val="23206108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536575"/>
            <a:ext cx="10515600" cy="1325563"/>
          </a:xfrm>
        </p:spPr>
        <p:txBody>
          <a:bodyPr/>
          <a:lstStyle/>
          <a:p>
            <a:r>
              <a:rPr lang="de-DE" dirty="0" err="1"/>
              <a:t>Paid</a:t>
            </a:r>
            <a:r>
              <a:rPr lang="de-DE" dirty="0"/>
              <a:t> Advertising Anbieter</a:t>
            </a:r>
          </a:p>
        </p:txBody>
      </p:sp>
      <p:pic>
        <p:nvPicPr>
          <p:cNvPr id="5" name="Inhaltsplatzhalter 4"/>
          <p:cNvPicPr>
            <a:picLocks noGrp="1" noChangeAspect="1"/>
          </p:cNvPicPr>
          <p:nvPr>
            <p:ph sz="half" idx="1"/>
          </p:nvPr>
        </p:nvPicPr>
        <p:blipFill>
          <a:blip r:embed="rId2"/>
          <a:stretch>
            <a:fillRect/>
          </a:stretch>
        </p:blipFill>
        <p:spPr>
          <a:xfrm>
            <a:off x="280988" y="2900107"/>
            <a:ext cx="3346450" cy="2275399"/>
          </a:xfrm>
        </p:spPr>
      </p:pic>
      <p:pic>
        <p:nvPicPr>
          <p:cNvPr id="6" name="Inhaltsplatzhalter 5"/>
          <p:cNvPicPr>
            <a:picLocks noGrp="1" noChangeAspect="1"/>
          </p:cNvPicPr>
          <p:nvPr>
            <p:ph sz="half" idx="2"/>
          </p:nvPr>
        </p:nvPicPr>
        <p:blipFill>
          <a:blip r:embed="rId3"/>
          <a:stretch>
            <a:fillRect/>
          </a:stretch>
        </p:blipFill>
        <p:spPr>
          <a:xfrm>
            <a:off x="3627438" y="2900107"/>
            <a:ext cx="4125587" cy="2283807"/>
          </a:xfrm>
        </p:spPr>
      </p:pic>
      <p:pic>
        <p:nvPicPr>
          <p:cNvPr id="7" name="Grafik 6"/>
          <p:cNvPicPr>
            <a:picLocks noChangeAspect="1"/>
          </p:cNvPicPr>
          <p:nvPr/>
        </p:nvPicPr>
        <p:blipFill>
          <a:blip r:embed="rId4"/>
          <a:stretch>
            <a:fillRect/>
          </a:stretch>
        </p:blipFill>
        <p:spPr>
          <a:xfrm>
            <a:off x="7753025" y="2900107"/>
            <a:ext cx="4362775" cy="2293193"/>
          </a:xfrm>
          <a:prstGeom prst="rect">
            <a:avLst/>
          </a:prstGeom>
        </p:spPr>
      </p:pic>
      <p:sp>
        <p:nvSpPr>
          <p:cNvPr id="8" name="Textfeld 7"/>
          <p:cNvSpPr txBox="1"/>
          <p:nvPr/>
        </p:nvSpPr>
        <p:spPr>
          <a:xfrm>
            <a:off x="1458724" y="2286000"/>
            <a:ext cx="990977" cy="369332"/>
          </a:xfrm>
          <a:prstGeom prst="rect">
            <a:avLst/>
          </a:prstGeom>
          <a:noFill/>
        </p:spPr>
        <p:txBody>
          <a:bodyPr wrap="none" rtlCol="0">
            <a:spAutoFit/>
          </a:bodyPr>
          <a:lstStyle/>
          <a:p>
            <a:r>
              <a:rPr lang="de-DE" dirty="0"/>
              <a:t>Bing Ads</a:t>
            </a:r>
          </a:p>
        </p:txBody>
      </p:sp>
      <p:sp>
        <p:nvSpPr>
          <p:cNvPr id="9" name="Textfeld 8"/>
          <p:cNvSpPr txBox="1"/>
          <p:nvPr/>
        </p:nvSpPr>
        <p:spPr>
          <a:xfrm>
            <a:off x="5065701" y="2286000"/>
            <a:ext cx="1249060" cy="369332"/>
          </a:xfrm>
          <a:prstGeom prst="rect">
            <a:avLst/>
          </a:prstGeom>
          <a:noFill/>
        </p:spPr>
        <p:txBody>
          <a:bodyPr wrap="none" rtlCol="0">
            <a:spAutoFit/>
          </a:bodyPr>
          <a:lstStyle/>
          <a:p>
            <a:r>
              <a:rPr lang="de-DE" dirty="0"/>
              <a:t>Google Ads</a:t>
            </a:r>
          </a:p>
        </p:txBody>
      </p:sp>
      <p:sp>
        <p:nvSpPr>
          <p:cNvPr id="10" name="Textfeld 9"/>
          <p:cNvSpPr txBox="1"/>
          <p:nvPr/>
        </p:nvSpPr>
        <p:spPr>
          <a:xfrm>
            <a:off x="9040324" y="2286000"/>
            <a:ext cx="1475276" cy="369332"/>
          </a:xfrm>
          <a:prstGeom prst="rect">
            <a:avLst/>
          </a:prstGeom>
          <a:noFill/>
        </p:spPr>
        <p:txBody>
          <a:bodyPr wrap="none" rtlCol="0">
            <a:spAutoFit/>
          </a:bodyPr>
          <a:lstStyle/>
          <a:p>
            <a:r>
              <a:rPr lang="de-DE" dirty="0"/>
              <a:t>Facebook Ads</a:t>
            </a:r>
          </a:p>
        </p:txBody>
      </p:sp>
    </p:spTree>
    <p:extLst>
      <p:ext uri="{BB962C8B-B14F-4D97-AF65-F5344CB8AC3E}">
        <p14:creationId xmlns:p14="http://schemas.microsoft.com/office/powerpoint/2010/main" val="35268453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534502"/>
            <a:ext cx="10515600" cy="1325563"/>
          </a:xfrm>
        </p:spPr>
        <p:txBody>
          <a:bodyPr/>
          <a:lstStyle/>
          <a:p>
            <a:r>
              <a:rPr lang="de-DE" dirty="0" err="1"/>
              <a:t>Paid</a:t>
            </a:r>
            <a:r>
              <a:rPr lang="de-DE" dirty="0"/>
              <a:t> Advertising Formate</a:t>
            </a:r>
          </a:p>
        </p:txBody>
      </p:sp>
      <p:sp>
        <p:nvSpPr>
          <p:cNvPr id="3" name="Textplatzhalter 2"/>
          <p:cNvSpPr>
            <a:spLocks noGrp="1"/>
          </p:cNvSpPr>
          <p:nvPr>
            <p:ph type="body" idx="1"/>
          </p:nvPr>
        </p:nvSpPr>
        <p:spPr>
          <a:xfrm>
            <a:off x="839789" y="1681163"/>
            <a:ext cx="1426334" cy="823912"/>
          </a:xfrm>
        </p:spPr>
        <p:txBody>
          <a:bodyPr/>
          <a:lstStyle/>
          <a:p>
            <a:r>
              <a:rPr lang="de-DE" dirty="0"/>
              <a:t>CPM</a:t>
            </a:r>
          </a:p>
        </p:txBody>
      </p:sp>
      <p:sp>
        <p:nvSpPr>
          <p:cNvPr id="4" name="Inhaltsplatzhalter 3"/>
          <p:cNvSpPr>
            <a:spLocks noGrp="1"/>
          </p:cNvSpPr>
          <p:nvPr>
            <p:ph sz="half" idx="2"/>
          </p:nvPr>
        </p:nvSpPr>
        <p:spPr>
          <a:xfrm>
            <a:off x="839789" y="2570715"/>
            <a:ext cx="2927143" cy="3684588"/>
          </a:xfrm>
        </p:spPr>
        <p:txBody>
          <a:bodyPr/>
          <a:lstStyle/>
          <a:p>
            <a:r>
              <a:rPr lang="de-DE" dirty="0"/>
              <a:t>Pay Per View</a:t>
            </a:r>
          </a:p>
          <a:p>
            <a:r>
              <a:rPr lang="de-DE" dirty="0">
                <a:solidFill>
                  <a:srgbClr val="00B050"/>
                </a:solidFill>
              </a:rPr>
              <a:t>Günstig</a:t>
            </a:r>
          </a:p>
          <a:p>
            <a:r>
              <a:rPr lang="de-DE" dirty="0">
                <a:solidFill>
                  <a:srgbClr val="FF0000"/>
                </a:solidFill>
              </a:rPr>
              <a:t>Schwierige Kontrolle</a:t>
            </a:r>
          </a:p>
        </p:txBody>
      </p:sp>
      <p:sp>
        <p:nvSpPr>
          <p:cNvPr id="5" name="Textplatzhalter 4"/>
          <p:cNvSpPr>
            <a:spLocks noGrp="1"/>
          </p:cNvSpPr>
          <p:nvPr>
            <p:ph type="body" sz="quarter" idx="3"/>
          </p:nvPr>
        </p:nvSpPr>
        <p:spPr>
          <a:xfrm>
            <a:off x="4760843" y="1746803"/>
            <a:ext cx="1083365" cy="823912"/>
          </a:xfrm>
        </p:spPr>
        <p:txBody>
          <a:bodyPr/>
          <a:lstStyle/>
          <a:p>
            <a:r>
              <a:rPr lang="de-DE" dirty="0"/>
              <a:t>CPC</a:t>
            </a:r>
          </a:p>
        </p:txBody>
      </p:sp>
      <p:sp>
        <p:nvSpPr>
          <p:cNvPr id="6" name="Inhaltsplatzhalter 5"/>
          <p:cNvSpPr>
            <a:spLocks noGrp="1"/>
          </p:cNvSpPr>
          <p:nvPr>
            <p:ph sz="quarter" idx="4"/>
          </p:nvPr>
        </p:nvSpPr>
        <p:spPr>
          <a:xfrm>
            <a:off x="4055165" y="2505075"/>
            <a:ext cx="3578086" cy="3684588"/>
          </a:xfrm>
        </p:spPr>
        <p:txBody>
          <a:bodyPr/>
          <a:lstStyle/>
          <a:p>
            <a:r>
              <a:rPr lang="de-DE" dirty="0"/>
              <a:t>Pay Per Click</a:t>
            </a:r>
          </a:p>
          <a:p>
            <a:r>
              <a:rPr lang="de-DE" dirty="0">
                <a:solidFill>
                  <a:srgbClr val="00B050"/>
                </a:solidFill>
              </a:rPr>
              <a:t>Kostenkontrolle</a:t>
            </a:r>
            <a:r>
              <a:rPr lang="de-DE" dirty="0"/>
              <a:t> </a:t>
            </a:r>
          </a:p>
          <a:p>
            <a:r>
              <a:rPr lang="de-DE" dirty="0">
                <a:solidFill>
                  <a:srgbClr val="00B050"/>
                </a:solidFill>
              </a:rPr>
              <a:t>Sofortiger Trafik</a:t>
            </a:r>
          </a:p>
          <a:p>
            <a:r>
              <a:rPr lang="de-DE" dirty="0">
                <a:solidFill>
                  <a:srgbClr val="FF0000"/>
                </a:solidFill>
              </a:rPr>
              <a:t>Werbeblindheit </a:t>
            </a:r>
          </a:p>
          <a:p>
            <a:endParaRPr lang="de-DE" dirty="0"/>
          </a:p>
        </p:txBody>
      </p:sp>
      <p:sp>
        <p:nvSpPr>
          <p:cNvPr id="7" name="Textfeld 6"/>
          <p:cNvSpPr txBox="1"/>
          <p:nvPr/>
        </p:nvSpPr>
        <p:spPr>
          <a:xfrm>
            <a:off x="8984967" y="2114965"/>
            <a:ext cx="1093305" cy="461665"/>
          </a:xfrm>
          <a:prstGeom prst="rect">
            <a:avLst/>
          </a:prstGeom>
          <a:noFill/>
        </p:spPr>
        <p:txBody>
          <a:bodyPr wrap="square" rtlCol="0">
            <a:spAutoFit/>
          </a:bodyPr>
          <a:lstStyle/>
          <a:p>
            <a:r>
              <a:rPr lang="de-DE" sz="2400" b="1" dirty="0"/>
              <a:t>CPA</a:t>
            </a:r>
            <a:endParaRPr lang="de-DE" b="1" dirty="0"/>
          </a:p>
        </p:txBody>
      </p:sp>
      <p:sp>
        <p:nvSpPr>
          <p:cNvPr id="8" name="Inhaltsplatzhalter 5"/>
          <p:cNvSpPr txBox="1">
            <a:spLocks/>
          </p:cNvSpPr>
          <p:nvPr/>
        </p:nvSpPr>
        <p:spPr>
          <a:xfrm>
            <a:off x="8179904" y="2561604"/>
            <a:ext cx="3578086" cy="3684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de-DE" dirty="0"/>
              <a:t>Pay Per Sell</a:t>
            </a:r>
          </a:p>
          <a:p>
            <a:r>
              <a:rPr lang="de-DE" dirty="0">
                <a:solidFill>
                  <a:srgbClr val="00B050"/>
                </a:solidFill>
              </a:rPr>
              <a:t>Kosten nur bei Kauf</a:t>
            </a:r>
          </a:p>
          <a:p>
            <a:r>
              <a:rPr lang="de-DE" dirty="0">
                <a:solidFill>
                  <a:srgbClr val="FF0000"/>
                </a:solidFill>
              </a:rPr>
              <a:t>Teuer</a:t>
            </a:r>
          </a:p>
          <a:p>
            <a:endParaRPr lang="de-DE" dirty="0"/>
          </a:p>
        </p:txBody>
      </p:sp>
    </p:spTree>
    <p:extLst>
      <p:ext uri="{BB962C8B-B14F-4D97-AF65-F5344CB8AC3E}">
        <p14:creationId xmlns:p14="http://schemas.microsoft.com/office/powerpoint/2010/main" val="8867501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838200" y="904461"/>
            <a:ext cx="10515600" cy="5272501"/>
          </a:xfrm>
        </p:spPr>
        <p:txBody>
          <a:bodyPr>
            <a:normAutofit/>
          </a:bodyPr>
          <a:lstStyle/>
          <a:p>
            <a:r>
              <a:rPr lang="de-DE" dirty="0"/>
              <a:t>Google</a:t>
            </a:r>
            <a:br>
              <a:rPr lang="de-DE" dirty="0"/>
            </a:br>
            <a:r>
              <a:rPr lang="de-DE" dirty="0">
                <a:hlinkClick r:id="rId2"/>
              </a:rPr>
              <a:t>https://www.google.com/ads/new/step-by-step-adwords.html</a:t>
            </a:r>
            <a:endParaRPr lang="de-DE" dirty="0"/>
          </a:p>
          <a:p>
            <a:r>
              <a:rPr lang="de-DE" dirty="0"/>
              <a:t>Bing </a:t>
            </a:r>
            <a:br>
              <a:rPr lang="de-DE" dirty="0"/>
            </a:br>
            <a:r>
              <a:rPr lang="de-DE" dirty="0">
                <a:hlinkClick r:id="rId3"/>
              </a:rPr>
              <a:t>https://advertise.bingads.microsoft.com/en-us/resources/training/courses</a:t>
            </a:r>
            <a:br>
              <a:rPr lang="de-DE" dirty="0"/>
            </a:br>
            <a:r>
              <a:rPr lang="de-DE" dirty="0">
                <a:hlinkClick r:id="rId4"/>
              </a:rPr>
              <a:t>https://advertiseonbing.blob.core.windows.net/blob/bingads/media/library/training/courses/bing-ads-accreditation-study-guide-spring2016.pdf</a:t>
            </a:r>
            <a:endParaRPr lang="de-DE" dirty="0"/>
          </a:p>
          <a:p>
            <a:r>
              <a:rPr lang="de-DE" dirty="0"/>
              <a:t>Facebook</a:t>
            </a:r>
            <a:br>
              <a:rPr lang="de-DE" dirty="0"/>
            </a:br>
            <a:r>
              <a:rPr lang="de-DE" dirty="0">
                <a:hlinkClick r:id="rId5"/>
              </a:rPr>
              <a:t>https://www.facebook.com/business/ads-guide?tab0=Mobiler%20News%20Feed</a:t>
            </a:r>
            <a:endParaRPr lang="de-DE" dirty="0"/>
          </a:p>
          <a:p>
            <a:endParaRPr lang="de-DE" dirty="0"/>
          </a:p>
        </p:txBody>
      </p:sp>
    </p:spTree>
    <p:extLst>
      <p:ext uri="{BB962C8B-B14F-4D97-AF65-F5344CB8AC3E}">
        <p14:creationId xmlns:p14="http://schemas.microsoft.com/office/powerpoint/2010/main" val="30807641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534502"/>
            <a:ext cx="10515600" cy="1325563"/>
          </a:xfrm>
        </p:spPr>
        <p:txBody>
          <a:bodyPr/>
          <a:lstStyle/>
          <a:p>
            <a:r>
              <a:rPr lang="de-DE" dirty="0"/>
              <a:t>Ende</a:t>
            </a:r>
          </a:p>
        </p:txBody>
      </p:sp>
      <p:sp>
        <p:nvSpPr>
          <p:cNvPr id="4" name="Inhaltsplatzhalter 3"/>
          <p:cNvSpPr>
            <a:spLocks noGrp="1"/>
          </p:cNvSpPr>
          <p:nvPr>
            <p:ph sz="half" idx="2"/>
          </p:nvPr>
        </p:nvSpPr>
        <p:spPr>
          <a:xfrm>
            <a:off x="839788" y="1997765"/>
            <a:ext cx="9675812" cy="4191898"/>
          </a:xfrm>
        </p:spPr>
        <p:txBody>
          <a:bodyPr/>
          <a:lstStyle/>
          <a:p>
            <a:r>
              <a:rPr lang="de-DE" dirty="0"/>
              <a:t>Nächster Block:</a:t>
            </a:r>
            <a:br>
              <a:rPr lang="de-DE" dirty="0"/>
            </a:br>
            <a:r>
              <a:rPr lang="de-DE" dirty="0"/>
              <a:t>Take Action</a:t>
            </a:r>
          </a:p>
        </p:txBody>
      </p:sp>
      <p:graphicFrame>
        <p:nvGraphicFramePr>
          <p:cNvPr id="5" name="Tabelle 4"/>
          <p:cNvGraphicFramePr>
            <a:graphicFrameLocks noGrp="1"/>
          </p:cNvGraphicFramePr>
          <p:nvPr>
            <p:extLst>
              <p:ext uri="{D42A27DB-BD31-4B8C-83A1-F6EECF244321}">
                <p14:modId xmlns:p14="http://schemas.microsoft.com/office/powerpoint/2010/main" val="705487638"/>
              </p:ext>
            </p:extLst>
          </p:nvPr>
        </p:nvGraphicFramePr>
        <p:xfrm>
          <a:off x="4114800" y="1997769"/>
          <a:ext cx="7414591" cy="4191890"/>
        </p:xfrm>
        <a:graphic>
          <a:graphicData uri="http://schemas.openxmlformats.org/drawingml/2006/table">
            <a:tbl>
              <a:tblPr firstRow="1" bandRow="1">
                <a:tableStyleId>{F2DE63D5-997A-4646-A377-4702673A728D}</a:tableStyleId>
              </a:tblPr>
              <a:tblGrid>
                <a:gridCol w="7414591">
                  <a:extLst>
                    <a:ext uri="{9D8B030D-6E8A-4147-A177-3AD203B41FA5}">
                      <a16:colId xmlns:a16="http://schemas.microsoft.com/office/drawing/2014/main" val="1200923028"/>
                    </a:ext>
                  </a:extLst>
                </a:gridCol>
              </a:tblGrid>
              <a:tr h="419189">
                <a:tc>
                  <a:txBody>
                    <a:bodyPr/>
                    <a:lstStyle/>
                    <a:p>
                      <a:r>
                        <a:rPr lang="de-DE" b="1" dirty="0">
                          <a:solidFill>
                            <a:schemeClr val="bg1"/>
                          </a:solidFill>
                        </a:rPr>
                        <a:t>Notizen</a:t>
                      </a:r>
                    </a:p>
                  </a:txBody>
                  <a:tcPr>
                    <a:solidFill>
                      <a:srgbClr val="0074B0"/>
                    </a:solidFill>
                  </a:tcPr>
                </a:tc>
                <a:extLst>
                  <a:ext uri="{0D108BD9-81ED-4DB2-BD59-A6C34878D82A}">
                    <a16:rowId xmlns:a16="http://schemas.microsoft.com/office/drawing/2014/main" val="2118426511"/>
                  </a:ext>
                </a:extLst>
              </a:tr>
              <a:tr h="419189">
                <a:tc>
                  <a:txBody>
                    <a:bodyPr/>
                    <a:lstStyle/>
                    <a:p>
                      <a:endParaRPr lang="de-DE"/>
                    </a:p>
                  </a:txBody>
                  <a:tcPr/>
                </a:tc>
                <a:extLst>
                  <a:ext uri="{0D108BD9-81ED-4DB2-BD59-A6C34878D82A}">
                    <a16:rowId xmlns:a16="http://schemas.microsoft.com/office/drawing/2014/main" val="1735644771"/>
                  </a:ext>
                </a:extLst>
              </a:tr>
              <a:tr h="419189">
                <a:tc>
                  <a:txBody>
                    <a:bodyPr/>
                    <a:lstStyle/>
                    <a:p>
                      <a:endParaRPr lang="de-DE"/>
                    </a:p>
                  </a:txBody>
                  <a:tcPr/>
                </a:tc>
                <a:extLst>
                  <a:ext uri="{0D108BD9-81ED-4DB2-BD59-A6C34878D82A}">
                    <a16:rowId xmlns:a16="http://schemas.microsoft.com/office/drawing/2014/main" val="178751224"/>
                  </a:ext>
                </a:extLst>
              </a:tr>
              <a:tr h="419189">
                <a:tc>
                  <a:txBody>
                    <a:bodyPr/>
                    <a:lstStyle/>
                    <a:p>
                      <a:endParaRPr lang="de-DE"/>
                    </a:p>
                  </a:txBody>
                  <a:tcPr/>
                </a:tc>
                <a:extLst>
                  <a:ext uri="{0D108BD9-81ED-4DB2-BD59-A6C34878D82A}">
                    <a16:rowId xmlns:a16="http://schemas.microsoft.com/office/drawing/2014/main" val="980661318"/>
                  </a:ext>
                </a:extLst>
              </a:tr>
              <a:tr h="419189">
                <a:tc>
                  <a:txBody>
                    <a:bodyPr/>
                    <a:lstStyle/>
                    <a:p>
                      <a:endParaRPr lang="de-DE"/>
                    </a:p>
                  </a:txBody>
                  <a:tcPr/>
                </a:tc>
                <a:extLst>
                  <a:ext uri="{0D108BD9-81ED-4DB2-BD59-A6C34878D82A}">
                    <a16:rowId xmlns:a16="http://schemas.microsoft.com/office/drawing/2014/main" val="3990543462"/>
                  </a:ext>
                </a:extLst>
              </a:tr>
              <a:tr h="419189">
                <a:tc>
                  <a:txBody>
                    <a:bodyPr/>
                    <a:lstStyle/>
                    <a:p>
                      <a:endParaRPr lang="de-DE"/>
                    </a:p>
                  </a:txBody>
                  <a:tcPr/>
                </a:tc>
                <a:extLst>
                  <a:ext uri="{0D108BD9-81ED-4DB2-BD59-A6C34878D82A}">
                    <a16:rowId xmlns:a16="http://schemas.microsoft.com/office/drawing/2014/main" val="4217641584"/>
                  </a:ext>
                </a:extLst>
              </a:tr>
              <a:tr h="419189">
                <a:tc>
                  <a:txBody>
                    <a:bodyPr/>
                    <a:lstStyle/>
                    <a:p>
                      <a:endParaRPr lang="de-DE" dirty="0"/>
                    </a:p>
                  </a:txBody>
                  <a:tcPr/>
                </a:tc>
                <a:extLst>
                  <a:ext uri="{0D108BD9-81ED-4DB2-BD59-A6C34878D82A}">
                    <a16:rowId xmlns:a16="http://schemas.microsoft.com/office/drawing/2014/main" val="2743968017"/>
                  </a:ext>
                </a:extLst>
              </a:tr>
              <a:tr h="419189">
                <a:tc>
                  <a:txBody>
                    <a:bodyPr/>
                    <a:lstStyle/>
                    <a:p>
                      <a:endParaRPr lang="de-DE" dirty="0"/>
                    </a:p>
                  </a:txBody>
                  <a:tcPr/>
                </a:tc>
                <a:extLst>
                  <a:ext uri="{0D108BD9-81ED-4DB2-BD59-A6C34878D82A}">
                    <a16:rowId xmlns:a16="http://schemas.microsoft.com/office/drawing/2014/main" val="3815462511"/>
                  </a:ext>
                </a:extLst>
              </a:tr>
              <a:tr h="419189">
                <a:tc>
                  <a:txBody>
                    <a:bodyPr/>
                    <a:lstStyle/>
                    <a:p>
                      <a:endParaRPr lang="de-DE" dirty="0"/>
                    </a:p>
                  </a:txBody>
                  <a:tcPr/>
                </a:tc>
                <a:extLst>
                  <a:ext uri="{0D108BD9-81ED-4DB2-BD59-A6C34878D82A}">
                    <a16:rowId xmlns:a16="http://schemas.microsoft.com/office/drawing/2014/main" val="1946042792"/>
                  </a:ext>
                </a:extLst>
              </a:tr>
              <a:tr h="419189">
                <a:tc>
                  <a:txBody>
                    <a:bodyPr/>
                    <a:lstStyle/>
                    <a:p>
                      <a:endParaRPr lang="de-DE" dirty="0"/>
                    </a:p>
                  </a:txBody>
                  <a:tcPr/>
                </a:tc>
                <a:extLst>
                  <a:ext uri="{0D108BD9-81ED-4DB2-BD59-A6C34878D82A}">
                    <a16:rowId xmlns:a16="http://schemas.microsoft.com/office/drawing/2014/main" val="1527379318"/>
                  </a:ext>
                </a:extLst>
              </a:tr>
            </a:tbl>
          </a:graphicData>
        </a:graphic>
      </p:graphicFrame>
    </p:spTree>
    <p:extLst>
      <p:ext uri="{BB962C8B-B14F-4D97-AF65-F5344CB8AC3E}">
        <p14:creationId xmlns:p14="http://schemas.microsoft.com/office/powerpoint/2010/main" val="17537387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534502"/>
            <a:ext cx="10515600" cy="1325563"/>
          </a:xfrm>
        </p:spPr>
        <p:txBody>
          <a:bodyPr/>
          <a:lstStyle/>
          <a:p>
            <a:r>
              <a:rPr lang="de-DE" dirty="0"/>
              <a:t>Notizen</a:t>
            </a:r>
          </a:p>
        </p:txBody>
      </p:sp>
      <p:graphicFrame>
        <p:nvGraphicFramePr>
          <p:cNvPr id="5" name="Tabelle 4"/>
          <p:cNvGraphicFramePr>
            <a:graphicFrameLocks noGrp="1"/>
          </p:cNvGraphicFramePr>
          <p:nvPr>
            <p:extLst>
              <p:ext uri="{D42A27DB-BD31-4B8C-83A1-F6EECF244321}">
                <p14:modId xmlns:p14="http://schemas.microsoft.com/office/powerpoint/2010/main" val="951413253"/>
              </p:ext>
            </p:extLst>
          </p:nvPr>
        </p:nvGraphicFramePr>
        <p:xfrm>
          <a:off x="834888" y="1997769"/>
          <a:ext cx="10694504" cy="4191890"/>
        </p:xfrm>
        <a:graphic>
          <a:graphicData uri="http://schemas.openxmlformats.org/drawingml/2006/table">
            <a:tbl>
              <a:tblPr firstRow="1" bandRow="1">
                <a:tableStyleId>{F2DE63D5-997A-4646-A377-4702673A728D}</a:tableStyleId>
              </a:tblPr>
              <a:tblGrid>
                <a:gridCol w="10694504">
                  <a:extLst>
                    <a:ext uri="{9D8B030D-6E8A-4147-A177-3AD203B41FA5}">
                      <a16:colId xmlns:a16="http://schemas.microsoft.com/office/drawing/2014/main" val="1200923028"/>
                    </a:ext>
                  </a:extLst>
                </a:gridCol>
              </a:tblGrid>
              <a:tr h="419189">
                <a:tc>
                  <a:txBody>
                    <a:bodyPr/>
                    <a:lstStyle/>
                    <a:p>
                      <a:r>
                        <a:rPr lang="de-DE" b="1" dirty="0">
                          <a:solidFill>
                            <a:schemeClr val="bg1"/>
                          </a:solidFill>
                        </a:rPr>
                        <a:t>Notizen</a:t>
                      </a:r>
                    </a:p>
                  </a:txBody>
                  <a:tcPr>
                    <a:solidFill>
                      <a:srgbClr val="0074B0"/>
                    </a:solidFill>
                  </a:tcPr>
                </a:tc>
                <a:extLst>
                  <a:ext uri="{0D108BD9-81ED-4DB2-BD59-A6C34878D82A}">
                    <a16:rowId xmlns:a16="http://schemas.microsoft.com/office/drawing/2014/main" val="2118426511"/>
                  </a:ext>
                </a:extLst>
              </a:tr>
              <a:tr h="419189">
                <a:tc>
                  <a:txBody>
                    <a:bodyPr/>
                    <a:lstStyle/>
                    <a:p>
                      <a:endParaRPr lang="de-DE"/>
                    </a:p>
                  </a:txBody>
                  <a:tcPr/>
                </a:tc>
                <a:extLst>
                  <a:ext uri="{0D108BD9-81ED-4DB2-BD59-A6C34878D82A}">
                    <a16:rowId xmlns:a16="http://schemas.microsoft.com/office/drawing/2014/main" val="1735644771"/>
                  </a:ext>
                </a:extLst>
              </a:tr>
              <a:tr h="419189">
                <a:tc>
                  <a:txBody>
                    <a:bodyPr/>
                    <a:lstStyle/>
                    <a:p>
                      <a:endParaRPr lang="de-DE"/>
                    </a:p>
                  </a:txBody>
                  <a:tcPr/>
                </a:tc>
                <a:extLst>
                  <a:ext uri="{0D108BD9-81ED-4DB2-BD59-A6C34878D82A}">
                    <a16:rowId xmlns:a16="http://schemas.microsoft.com/office/drawing/2014/main" val="178751224"/>
                  </a:ext>
                </a:extLst>
              </a:tr>
              <a:tr h="419189">
                <a:tc>
                  <a:txBody>
                    <a:bodyPr/>
                    <a:lstStyle/>
                    <a:p>
                      <a:endParaRPr lang="de-DE"/>
                    </a:p>
                  </a:txBody>
                  <a:tcPr/>
                </a:tc>
                <a:extLst>
                  <a:ext uri="{0D108BD9-81ED-4DB2-BD59-A6C34878D82A}">
                    <a16:rowId xmlns:a16="http://schemas.microsoft.com/office/drawing/2014/main" val="980661318"/>
                  </a:ext>
                </a:extLst>
              </a:tr>
              <a:tr h="419189">
                <a:tc>
                  <a:txBody>
                    <a:bodyPr/>
                    <a:lstStyle/>
                    <a:p>
                      <a:endParaRPr lang="de-DE" dirty="0"/>
                    </a:p>
                  </a:txBody>
                  <a:tcPr/>
                </a:tc>
                <a:extLst>
                  <a:ext uri="{0D108BD9-81ED-4DB2-BD59-A6C34878D82A}">
                    <a16:rowId xmlns:a16="http://schemas.microsoft.com/office/drawing/2014/main" val="3990543462"/>
                  </a:ext>
                </a:extLst>
              </a:tr>
              <a:tr h="419189">
                <a:tc>
                  <a:txBody>
                    <a:bodyPr/>
                    <a:lstStyle/>
                    <a:p>
                      <a:endParaRPr lang="de-DE"/>
                    </a:p>
                  </a:txBody>
                  <a:tcPr/>
                </a:tc>
                <a:extLst>
                  <a:ext uri="{0D108BD9-81ED-4DB2-BD59-A6C34878D82A}">
                    <a16:rowId xmlns:a16="http://schemas.microsoft.com/office/drawing/2014/main" val="4217641584"/>
                  </a:ext>
                </a:extLst>
              </a:tr>
              <a:tr h="419189">
                <a:tc>
                  <a:txBody>
                    <a:bodyPr/>
                    <a:lstStyle/>
                    <a:p>
                      <a:endParaRPr lang="de-DE" dirty="0"/>
                    </a:p>
                  </a:txBody>
                  <a:tcPr/>
                </a:tc>
                <a:extLst>
                  <a:ext uri="{0D108BD9-81ED-4DB2-BD59-A6C34878D82A}">
                    <a16:rowId xmlns:a16="http://schemas.microsoft.com/office/drawing/2014/main" val="2743968017"/>
                  </a:ext>
                </a:extLst>
              </a:tr>
              <a:tr h="419189">
                <a:tc>
                  <a:txBody>
                    <a:bodyPr/>
                    <a:lstStyle/>
                    <a:p>
                      <a:endParaRPr lang="de-DE" dirty="0"/>
                    </a:p>
                  </a:txBody>
                  <a:tcPr/>
                </a:tc>
                <a:extLst>
                  <a:ext uri="{0D108BD9-81ED-4DB2-BD59-A6C34878D82A}">
                    <a16:rowId xmlns:a16="http://schemas.microsoft.com/office/drawing/2014/main" val="3815462511"/>
                  </a:ext>
                </a:extLst>
              </a:tr>
              <a:tr h="419189">
                <a:tc>
                  <a:txBody>
                    <a:bodyPr/>
                    <a:lstStyle/>
                    <a:p>
                      <a:endParaRPr lang="de-DE" dirty="0"/>
                    </a:p>
                  </a:txBody>
                  <a:tcPr/>
                </a:tc>
                <a:extLst>
                  <a:ext uri="{0D108BD9-81ED-4DB2-BD59-A6C34878D82A}">
                    <a16:rowId xmlns:a16="http://schemas.microsoft.com/office/drawing/2014/main" val="1946042792"/>
                  </a:ext>
                </a:extLst>
              </a:tr>
              <a:tr h="419189">
                <a:tc>
                  <a:txBody>
                    <a:bodyPr/>
                    <a:lstStyle/>
                    <a:p>
                      <a:endParaRPr lang="de-DE" dirty="0"/>
                    </a:p>
                  </a:txBody>
                  <a:tcPr/>
                </a:tc>
                <a:extLst>
                  <a:ext uri="{0D108BD9-81ED-4DB2-BD59-A6C34878D82A}">
                    <a16:rowId xmlns:a16="http://schemas.microsoft.com/office/drawing/2014/main" val="1527379318"/>
                  </a:ext>
                </a:extLst>
              </a:tr>
            </a:tbl>
          </a:graphicData>
        </a:graphic>
      </p:graphicFrame>
    </p:spTree>
    <p:extLst>
      <p:ext uri="{BB962C8B-B14F-4D97-AF65-F5344CB8AC3E}">
        <p14:creationId xmlns:p14="http://schemas.microsoft.com/office/powerpoint/2010/main" val="41501416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534502"/>
            <a:ext cx="10515600" cy="1325563"/>
          </a:xfrm>
        </p:spPr>
        <p:txBody>
          <a:bodyPr/>
          <a:lstStyle/>
          <a:p>
            <a:r>
              <a:rPr lang="de-DE" dirty="0"/>
              <a:t>Notizen</a:t>
            </a:r>
          </a:p>
        </p:txBody>
      </p:sp>
      <p:graphicFrame>
        <p:nvGraphicFramePr>
          <p:cNvPr id="5" name="Tabelle 4"/>
          <p:cNvGraphicFramePr>
            <a:graphicFrameLocks noGrp="1"/>
          </p:cNvGraphicFramePr>
          <p:nvPr>
            <p:extLst>
              <p:ext uri="{D42A27DB-BD31-4B8C-83A1-F6EECF244321}">
                <p14:modId xmlns:p14="http://schemas.microsoft.com/office/powerpoint/2010/main" val="4054525851"/>
              </p:ext>
            </p:extLst>
          </p:nvPr>
        </p:nvGraphicFramePr>
        <p:xfrm>
          <a:off x="775252" y="1997769"/>
          <a:ext cx="10754139" cy="4191890"/>
        </p:xfrm>
        <a:graphic>
          <a:graphicData uri="http://schemas.openxmlformats.org/drawingml/2006/table">
            <a:tbl>
              <a:tblPr firstRow="1" bandRow="1">
                <a:tableStyleId>{F2DE63D5-997A-4646-A377-4702673A728D}</a:tableStyleId>
              </a:tblPr>
              <a:tblGrid>
                <a:gridCol w="10754139">
                  <a:extLst>
                    <a:ext uri="{9D8B030D-6E8A-4147-A177-3AD203B41FA5}">
                      <a16:colId xmlns:a16="http://schemas.microsoft.com/office/drawing/2014/main" val="1200923028"/>
                    </a:ext>
                  </a:extLst>
                </a:gridCol>
              </a:tblGrid>
              <a:tr h="419189">
                <a:tc>
                  <a:txBody>
                    <a:bodyPr/>
                    <a:lstStyle/>
                    <a:p>
                      <a:r>
                        <a:rPr lang="de-DE" b="1" dirty="0">
                          <a:solidFill>
                            <a:schemeClr val="bg1"/>
                          </a:solidFill>
                        </a:rPr>
                        <a:t>Notizen</a:t>
                      </a:r>
                    </a:p>
                  </a:txBody>
                  <a:tcPr>
                    <a:solidFill>
                      <a:srgbClr val="0074B0"/>
                    </a:solidFill>
                  </a:tcPr>
                </a:tc>
                <a:extLst>
                  <a:ext uri="{0D108BD9-81ED-4DB2-BD59-A6C34878D82A}">
                    <a16:rowId xmlns:a16="http://schemas.microsoft.com/office/drawing/2014/main" val="2118426511"/>
                  </a:ext>
                </a:extLst>
              </a:tr>
              <a:tr h="419189">
                <a:tc>
                  <a:txBody>
                    <a:bodyPr/>
                    <a:lstStyle/>
                    <a:p>
                      <a:endParaRPr lang="de-DE"/>
                    </a:p>
                  </a:txBody>
                  <a:tcPr/>
                </a:tc>
                <a:extLst>
                  <a:ext uri="{0D108BD9-81ED-4DB2-BD59-A6C34878D82A}">
                    <a16:rowId xmlns:a16="http://schemas.microsoft.com/office/drawing/2014/main" val="1735644771"/>
                  </a:ext>
                </a:extLst>
              </a:tr>
              <a:tr h="419189">
                <a:tc>
                  <a:txBody>
                    <a:bodyPr/>
                    <a:lstStyle/>
                    <a:p>
                      <a:endParaRPr lang="de-DE"/>
                    </a:p>
                  </a:txBody>
                  <a:tcPr/>
                </a:tc>
                <a:extLst>
                  <a:ext uri="{0D108BD9-81ED-4DB2-BD59-A6C34878D82A}">
                    <a16:rowId xmlns:a16="http://schemas.microsoft.com/office/drawing/2014/main" val="178751224"/>
                  </a:ext>
                </a:extLst>
              </a:tr>
              <a:tr h="419189">
                <a:tc>
                  <a:txBody>
                    <a:bodyPr/>
                    <a:lstStyle/>
                    <a:p>
                      <a:endParaRPr lang="de-DE" dirty="0"/>
                    </a:p>
                  </a:txBody>
                  <a:tcPr/>
                </a:tc>
                <a:extLst>
                  <a:ext uri="{0D108BD9-81ED-4DB2-BD59-A6C34878D82A}">
                    <a16:rowId xmlns:a16="http://schemas.microsoft.com/office/drawing/2014/main" val="980661318"/>
                  </a:ext>
                </a:extLst>
              </a:tr>
              <a:tr h="419189">
                <a:tc>
                  <a:txBody>
                    <a:bodyPr/>
                    <a:lstStyle/>
                    <a:p>
                      <a:endParaRPr lang="de-DE"/>
                    </a:p>
                  </a:txBody>
                  <a:tcPr/>
                </a:tc>
                <a:extLst>
                  <a:ext uri="{0D108BD9-81ED-4DB2-BD59-A6C34878D82A}">
                    <a16:rowId xmlns:a16="http://schemas.microsoft.com/office/drawing/2014/main" val="3990543462"/>
                  </a:ext>
                </a:extLst>
              </a:tr>
              <a:tr h="419189">
                <a:tc>
                  <a:txBody>
                    <a:bodyPr/>
                    <a:lstStyle/>
                    <a:p>
                      <a:endParaRPr lang="de-DE"/>
                    </a:p>
                  </a:txBody>
                  <a:tcPr/>
                </a:tc>
                <a:extLst>
                  <a:ext uri="{0D108BD9-81ED-4DB2-BD59-A6C34878D82A}">
                    <a16:rowId xmlns:a16="http://schemas.microsoft.com/office/drawing/2014/main" val="4217641584"/>
                  </a:ext>
                </a:extLst>
              </a:tr>
              <a:tr h="419189">
                <a:tc>
                  <a:txBody>
                    <a:bodyPr/>
                    <a:lstStyle/>
                    <a:p>
                      <a:endParaRPr lang="de-DE" dirty="0"/>
                    </a:p>
                  </a:txBody>
                  <a:tcPr/>
                </a:tc>
                <a:extLst>
                  <a:ext uri="{0D108BD9-81ED-4DB2-BD59-A6C34878D82A}">
                    <a16:rowId xmlns:a16="http://schemas.microsoft.com/office/drawing/2014/main" val="2743968017"/>
                  </a:ext>
                </a:extLst>
              </a:tr>
              <a:tr h="419189">
                <a:tc>
                  <a:txBody>
                    <a:bodyPr/>
                    <a:lstStyle/>
                    <a:p>
                      <a:endParaRPr lang="de-DE" dirty="0"/>
                    </a:p>
                  </a:txBody>
                  <a:tcPr/>
                </a:tc>
                <a:extLst>
                  <a:ext uri="{0D108BD9-81ED-4DB2-BD59-A6C34878D82A}">
                    <a16:rowId xmlns:a16="http://schemas.microsoft.com/office/drawing/2014/main" val="3815462511"/>
                  </a:ext>
                </a:extLst>
              </a:tr>
              <a:tr h="419189">
                <a:tc>
                  <a:txBody>
                    <a:bodyPr/>
                    <a:lstStyle/>
                    <a:p>
                      <a:endParaRPr lang="de-DE" dirty="0"/>
                    </a:p>
                  </a:txBody>
                  <a:tcPr/>
                </a:tc>
                <a:extLst>
                  <a:ext uri="{0D108BD9-81ED-4DB2-BD59-A6C34878D82A}">
                    <a16:rowId xmlns:a16="http://schemas.microsoft.com/office/drawing/2014/main" val="1946042792"/>
                  </a:ext>
                </a:extLst>
              </a:tr>
              <a:tr h="419189">
                <a:tc>
                  <a:txBody>
                    <a:bodyPr/>
                    <a:lstStyle/>
                    <a:p>
                      <a:endParaRPr lang="de-DE" dirty="0"/>
                    </a:p>
                  </a:txBody>
                  <a:tcPr/>
                </a:tc>
                <a:extLst>
                  <a:ext uri="{0D108BD9-81ED-4DB2-BD59-A6C34878D82A}">
                    <a16:rowId xmlns:a16="http://schemas.microsoft.com/office/drawing/2014/main" val="1527379318"/>
                  </a:ext>
                </a:extLst>
              </a:tr>
            </a:tbl>
          </a:graphicData>
        </a:graphic>
      </p:graphicFrame>
    </p:spTree>
    <p:extLst>
      <p:ext uri="{BB962C8B-B14F-4D97-AF65-F5344CB8AC3E}">
        <p14:creationId xmlns:p14="http://schemas.microsoft.com/office/powerpoint/2010/main" val="99870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Nutzer Avatar</a:t>
            </a:r>
          </a:p>
        </p:txBody>
      </p:sp>
      <p:pic>
        <p:nvPicPr>
          <p:cNvPr id="5" name="Inhaltsplatzhalter 4"/>
          <p:cNvPicPr>
            <a:picLocks noGrp="1" noChangeAspect="1"/>
          </p:cNvPicPr>
          <p:nvPr>
            <p:ph idx="1"/>
          </p:nvPr>
        </p:nvPicPr>
        <p:blipFill>
          <a:blip r:embed="rId2"/>
          <a:stretch>
            <a:fillRect/>
          </a:stretch>
        </p:blipFill>
        <p:spPr>
          <a:xfrm>
            <a:off x="5153464" y="2035175"/>
            <a:ext cx="5362136" cy="4141788"/>
          </a:xfrm>
        </p:spPr>
      </p:pic>
      <p:sp>
        <p:nvSpPr>
          <p:cNvPr id="6" name="Textfeld 5"/>
          <p:cNvSpPr txBox="1"/>
          <p:nvPr/>
        </p:nvSpPr>
        <p:spPr>
          <a:xfrm>
            <a:off x="1212575" y="3170581"/>
            <a:ext cx="2658476" cy="2308324"/>
          </a:xfrm>
          <a:prstGeom prst="rect">
            <a:avLst/>
          </a:prstGeom>
          <a:noFill/>
        </p:spPr>
        <p:txBody>
          <a:bodyPr wrap="square" rtlCol="0">
            <a:spAutoFit/>
          </a:bodyPr>
          <a:lstStyle/>
          <a:p>
            <a:r>
              <a:rPr lang="de-DE" sz="2400" b="1" dirty="0"/>
              <a:t>Alter</a:t>
            </a:r>
          </a:p>
          <a:p>
            <a:r>
              <a:rPr lang="de-DE" sz="2400" b="1" dirty="0"/>
              <a:t>Gedanken</a:t>
            </a:r>
          </a:p>
          <a:p>
            <a:r>
              <a:rPr lang="de-DE" sz="2400" b="1" dirty="0"/>
              <a:t>Gewohnheiten</a:t>
            </a:r>
          </a:p>
          <a:p>
            <a:r>
              <a:rPr lang="de-DE" sz="2400" b="1" dirty="0"/>
              <a:t>Herausforderungen</a:t>
            </a:r>
          </a:p>
          <a:p>
            <a:r>
              <a:rPr lang="de-DE" sz="2400" b="1" dirty="0"/>
              <a:t>Bedürfnisse</a:t>
            </a:r>
          </a:p>
          <a:p>
            <a:r>
              <a:rPr lang="de-DE" sz="2400" b="1" dirty="0"/>
              <a:t>Demografie</a:t>
            </a:r>
          </a:p>
        </p:txBody>
      </p:sp>
      <p:cxnSp>
        <p:nvCxnSpPr>
          <p:cNvPr id="16" name="Gerader Verbinder 15"/>
          <p:cNvCxnSpPr>
            <a:stCxn id="6" idx="3"/>
          </p:cNvCxnSpPr>
          <p:nvPr/>
        </p:nvCxnSpPr>
        <p:spPr>
          <a:xfrm flipV="1">
            <a:off x="3871051" y="4140077"/>
            <a:ext cx="1018829" cy="184666"/>
          </a:xfrm>
          <a:prstGeom prst="line">
            <a:avLst/>
          </a:prstGeom>
          <a:solidFill>
            <a:srgbClr val="ED1C24">
              <a:alpha val="25000"/>
            </a:srgbClr>
          </a:solidFill>
          <a:ln w="18000">
            <a:solidFill>
              <a:srgbClr val="ED1C24"/>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9424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customer avat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508" y="293667"/>
            <a:ext cx="10339754" cy="5951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126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Angebot</a:t>
            </a:r>
          </a:p>
        </p:txBody>
      </p:sp>
      <p:pic>
        <p:nvPicPr>
          <p:cNvPr id="6" name="Inhaltsplatzhalter 4"/>
          <p:cNvPicPr>
            <a:picLocks noChangeAspect="1"/>
          </p:cNvPicPr>
          <p:nvPr/>
        </p:nvPicPr>
        <p:blipFill>
          <a:blip r:embed="rId2"/>
          <a:stretch>
            <a:fillRect/>
          </a:stretch>
        </p:blipFill>
        <p:spPr>
          <a:xfrm>
            <a:off x="880441" y="1862138"/>
            <a:ext cx="5181600" cy="4271118"/>
          </a:xfrm>
          <a:prstGeom prst="rect">
            <a:avLst/>
          </a:prstGeom>
        </p:spPr>
      </p:pic>
    </p:spTree>
    <p:extLst>
      <p:ext uri="{BB962C8B-B14F-4D97-AF65-F5344CB8AC3E}">
        <p14:creationId xmlns:p14="http://schemas.microsoft.com/office/powerpoint/2010/main" val="1435057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FF2AAC-B051-6C50-1572-688DC0A36CE7}"/>
              </a:ext>
            </a:extLst>
          </p:cNvPr>
          <p:cNvSpPr>
            <a:spLocks noGrp="1"/>
          </p:cNvSpPr>
          <p:nvPr>
            <p:ph type="title"/>
          </p:nvPr>
        </p:nvSpPr>
        <p:spPr/>
        <p:txBody>
          <a:bodyPr/>
          <a:lstStyle/>
          <a:p>
            <a:r>
              <a:rPr lang="de-DE" dirty="0"/>
              <a:t>Die Angebot Formel</a:t>
            </a:r>
          </a:p>
        </p:txBody>
      </p:sp>
      <p:sp>
        <p:nvSpPr>
          <p:cNvPr id="3" name="Inhaltsplatzhalter 2">
            <a:extLst>
              <a:ext uri="{FF2B5EF4-FFF2-40B4-BE49-F238E27FC236}">
                <a16:creationId xmlns:a16="http://schemas.microsoft.com/office/drawing/2014/main" id="{9C1684F4-0D68-4C46-D4AC-9C910ACD6388}"/>
              </a:ext>
            </a:extLst>
          </p:cNvPr>
          <p:cNvSpPr>
            <a:spLocks noGrp="1"/>
          </p:cNvSpPr>
          <p:nvPr>
            <p:ph idx="1"/>
          </p:nvPr>
        </p:nvSpPr>
        <p:spPr>
          <a:xfrm>
            <a:off x="616856" y="2034540"/>
            <a:ext cx="5290458" cy="4142422"/>
          </a:xfrm>
        </p:spPr>
        <p:txBody>
          <a:bodyPr/>
          <a:lstStyle/>
          <a:p>
            <a:r>
              <a:rPr lang="de-DE" dirty="0"/>
              <a:t>Alex </a:t>
            </a:r>
            <a:r>
              <a:rPr lang="de-DE" dirty="0" err="1"/>
              <a:t>Hormozi</a:t>
            </a:r>
            <a:endParaRPr lang="de-DE" dirty="0"/>
          </a:p>
        </p:txBody>
      </p:sp>
      <p:pic>
        <p:nvPicPr>
          <p:cNvPr id="2050" name="Picture 2" descr="value #offer #sales | Byron Grealy">
            <a:extLst>
              <a:ext uri="{FF2B5EF4-FFF2-40B4-BE49-F238E27FC236}">
                <a16:creationId xmlns:a16="http://schemas.microsoft.com/office/drawing/2014/main" id="{464C2C14-6103-2DF7-672F-0DD8839FC7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293255"/>
            <a:ext cx="5821697" cy="3056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063359"/>
      </p:ext>
    </p:extLst>
  </p:cSld>
  <p:clrMapOvr>
    <a:masterClrMapping/>
  </p:clrMapOvr>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1" id="{775CA5E0-A049-8047-9B89-6607CF326D64}" vid="{92A687FD-952E-944E-BAAB-1A740BC29464}"/>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OVP</Template>
  <TotalTime>0</TotalTime>
  <Words>875</Words>
  <Application>Microsoft Office PowerPoint</Application>
  <PresentationFormat>Breitbild</PresentationFormat>
  <Paragraphs>243</Paragraphs>
  <Slides>59</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59</vt:i4>
      </vt:variant>
    </vt:vector>
  </HeadingPairs>
  <TitlesOfParts>
    <vt:vector size="63" baseType="lpstr">
      <vt:lpstr>Arial</vt:lpstr>
      <vt:lpstr>Calibri</vt:lpstr>
      <vt:lpstr>GillSans-SemiBold</vt:lpstr>
      <vt:lpstr>Office-Design</vt:lpstr>
      <vt:lpstr>SEO Online Marketing  Verstehen &amp; Anwenden</vt:lpstr>
      <vt:lpstr>Ablaufplan</vt:lpstr>
      <vt:lpstr>Charting the Course</vt:lpstr>
      <vt:lpstr>Zielgruppenanalyse</vt:lpstr>
      <vt:lpstr>Datenquellen</vt:lpstr>
      <vt:lpstr>Nutzer Avatar</vt:lpstr>
      <vt:lpstr>PowerPoint-Präsentation</vt:lpstr>
      <vt:lpstr>Angebot</vt:lpstr>
      <vt:lpstr>Die Angebot Formel</vt:lpstr>
      <vt:lpstr>Alleinstellungsmerkmal</vt:lpstr>
      <vt:lpstr>Nachricht formulieren</vt:lpstr>
      <vt:lpstr>Pitch</vt:lpstr>
      <vt:lpstr>Timeline-Pitch</vt:lpstr>
      <vt:lpstr>Helden/Herkunftsgeschichte</vt:lpstr>
      <vt:lpstr>Kanal</vt:lpstr>
      <vt:lpstr>Pause</vt:lpstr>
      <vt:lpstr>Marketing Funnel</vt:lpstr>
      <vt:lpstr>Funnle Abschnitte</vt:lpstr>
      <vt:lpstr>Webseite</vt:lpstr>
      <vt:lpstr>Blog</vt:lpstr>
      <vt:lpstr>Content Pattern</vt:lpstr>
      <vt:lpstr>OnPage</vt:lpstr>
      <vt:lpstr>OffPage</vt:lpstr>
      <vt:lpstr>PowerPoint-Präsentation</vt:lpstr>
      <vt:lpstr>             Opt-In Funnel</vt:lpstr>
      <vt:lpstr>Email Funnel</vt:lpstr>
      <vt:lpstr>E-mail Automation Anbieter</vt:lpstr>
      <vt:lpstr>Pause</vt:lpstr>
      <vt:lpstr>Sozial Media</vt:lpstr>
      <vt:lpstr>Soziale Platformen</vt:lpstr>
      <vt:lpstr>Recherche auf Facebook</vt:lpstr>
      <vt:lpstr>Videoplattformen</vt:lpstr>
      <vt:lpstr>Live Video Streaming</vt:lpstr>
      <vt:lpstr>Live Video Streaming</vt:lpstr>
      <vt:lpstr>Bildnetzwerke</vt:lpstr>
      <vt:lpstr>Recherche auf Pinterest</vt:lpstr>
      <vt:lpstr>Bildnetzwerke Teil 2</vt:lpstr>
      <vt:lpstr>Audioportale</vt:lpstr>
      <vt:lpstr>Business Networks</vt:lpstr>
      <vt:lpstr>Kurznachrichten Services</vt:lpstr>
      <vt:lpstr>Kurznachrichten Services</vt:lpstr>
      <vt:lpstr>Content Delivery Automation</vt:lpstr>
      <vt:lpstr>Syndicate</vt:lpstr>
      <vt:lpstr>Pause</vt:lpstr>
      <vt:lpstr>Analytics</vt:lpstr>
      <vt:lpstr>Tacking</vt:lpstr>
      <vt:lpstr>Key Performance Indicators</vt:lpstr>
      <vt:lpstr>A/B Testing</vt:lpstr>
      <vt:lpstr>Splittesting tool</vt:lpstr>
      <vt:lpstr>Keywords</vt:lpstr>
      <vt:lpstr>PowerPoint-Präsentation</vt:lpstr>
      <vt:lpstr>Recherche Tools</vt:lpstr>
      <vt:lpstr># Hashtags</vt:lpstr>
      <vt:lpstr>Paid Advertising Anbieter</vt:lpstr>
      <vt:lpstr>Paid Advertising Formate</vt:lpstr>
      <vt:lpstr>PowerPoint-Präsentation</vt:lpstr>
      <vt:lpstr>Ende</vt:lpstr>
      <vt:lpstr>Notizen</vt:lpstr>
      <vt:lpstr>Notizen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Daniel Olszewski</dc:creator>
  <cp:lastModifiedBy>Nils Voelker</cp:lastModifiedBy>
  <cp:revision>113</cp:revision>
  <cp:lastPrinted>2018-02-19T07:13:34Z</cp:lastPrinted>
  <dcterms:created xsi:type="dcterms:W3CDTF">2016-05-09T14:23:00Z</dcterms:created>
  <dcterms:modified xsi:type="dcterms:W3CDTF">2025-04-24T03:24:41Z</dcterms:modified>
</cp:coreProperties>
</file>